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2" Target="../media/image1.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4543530" y="8511778"/>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
        <p:nvSpPr>
          <p:cNvPr name="Freeform 4" id="4"/>
          <p:cNvSpPr/>
          <p:nvPr/>
        </p:nvSpPr>
        <p:spPr>
          <a:xfrm flipH="false" flipV="false" rot="-10345600">
            <a:off x="7227393" y="-1565094"/>
            <a:ext cx="16230600" cy="3130187"/>
          </a:xfrm>
          <a:custGeom>
            <a:avLst/>
            <a:gdLst/>
            <a:ahLst/>
            <a:cxnLst/>
            <a:rect r="r" b="b" t="t" l="l"/>
            <a:pathLst>
              <a:path h="3130187" w="16230600">
                <a:moveTo>
                  <a:pt x="0" y="0"/>
                </a:moveTo>
                <a:lnTo>
                  <a:pt x="16230600" y="0"/>
                </a:lnTo>
                <a:lnTo>
                  <a:pt x="16230600" y="3130188"/>
                </a:lnTo>
                <a:lnTo>
                  <a:pt x="0" y="3130188"/>
                </a:lnTo>
                <a:lnTo>
                  <a:pt x="0" y="0"/>
                </a:lnTo>
                <a:close/>
              </a:path>
            </a:pathLst>
          </a:custGeom>
          <a:blipFill>
            <a:blip r:embed="rId4"/>
            <a:stretch>
              <a:fillRect l="0" t="0" r="0" b="0"/>
            </a:stretch>
          </a:blipFill>
        </p:spPr>
      </p:sp>
      <p:sp>
        <p:nvSpPr>
          <p:cNvPr name="TextBox 5" id="5"/>
          <p:cNvSpPr txBox="true"/>
          <p:nvPr/>
        </p:nvSpPr>
        <p:spPr>
          <a:xfrm rot="0">
            <a:off x="-815746" y="3355806"/>
            <a:ext cx="19788027" cy="3861256"/>
          </a:xfrm>
          <a:prstGeom prst="rect">
            <a:avLst/>
          </a:prstGeom>
        </p:spPr>
        <p:txBody>
          <a:bodyPr anchor="t" rtlCol="false" tIns="0" lIns="0" bIns="0" rIns="0">
            <a:spAutoFit/>
          </a:bodyPr>
          <a:lstStyle/>
          <a:p>
            <a:pPr algn="ctr">
              <a:lnSpc>
                <a:spcPts val="31299"/>
              </a:lnSpc>
              <a:spcBef>
                <a:spcPct val="0"/>
              </a:spcBef>
            </a:pPr>
            <a:r>
              <a:rPr lang="en-US" sz="22357">
                <a:solidFill>
                  <a:srgbClr val="FFFFFF"/>
                </a:solidFill>
                <a:latin typeface="Bebas Neue Bold"/>
              </a:rPr>
              <a:t>SPOTIFY ANALYSIS</a:t>
            </a:r>
          </a:p>
        </p:txBody>
      </p:sp>
      <p:grpSp>
        <p:nvGrpSpPr>
          <p:cNvPr name="Group 6" id="6"/>
          <p:cNvGrpSpPr/>
          <p:nvPr/>
        </p:nvGrpSpPr>
        <p:grpSpPr>
          <a:xfrm rot="0">
            <a:off x="7080431" y="3012788"/>
            <a:ext cx="4127139" cy="781168"/>
            <a:chOff x="0" y="0"/>
            <a:chExt cx="1913890" cy="362253"/>
          </a:xfrm>
        </p:grpSpPr>
        <p:sp>
          <p:nvSpPr>
            <p:cNvPr name="Freeform 7" id="7"/>
            <p:cNvSpPr/>
            <p:nvPr/>
          </p:nvSpPr>
          <p:spPr>
            <a:xfrm flipH="false" flipV="false" rot="0">
              <a:off x="0" y="0"/>
              <a:ext cx="1913890" cy="362253"/>
            </a:xfrm>
            <a:custGeom>
              <a:avLst/>
              <a:gdLst/>
              <a:ahLst/>
              <a:cxnLst/>
              <a:rect r="r" b="b" t="t" l="l"/>
              <a:pathLst>
                <a:path h="362253" w="1913890">
                  <a:moveTo>
                    <a:pt x="0" y="0"/>
                  </a:moveTo>
                  <a:lnTo>
                    <a:pt x="1913890" y="0"/>
                  </a:lnTo>
                  <a:lnTo>
                    <a:pt x="1913890" y="362253"/>
                  </a:lnTo>
                  <a:lnTo>
                    <a:pt x="0" y="362253"/>
                  </a:lnTo>
                  <a:close/>
                </a:path>
              </a:pathLst>
            </a:custGeom>
            <a:solidFill>
              <a:srgbClr val="1DB954"/>
            </a:solidFill>
          </p:spPr>
        </p:sp>
      </p:grpSp>
      <p:sp>
        <p:nvSpPr>
          <p:cNvPr name="Freeform 8" id="8"/>
          <p:cNvSpPr/>
          <p:nvPr/>
        </p:nvSpPr>
        <p:spPr>
          <a:xfrm flipH="false" flipV="false" rot="0">
            <a:off x="525554" y="525373"/>
            <a:ext cx="1116574" cy="1116574"/>
          </a:xfrm>
          <a:custGeom>
            <a:avLst/>
            <a:gdLst/>
            <a:ahLst/>
            <a:cxnLst/>
            <a:rect r="r" b="b" t="t" l="l"/>
            <a:pathLst>
              <a:path h="1116574" w="1116574">
                <a:moveTo>
                  <a:pt x="0" y="0"/>
                </a:moveTo>
                <a:lnTo>
                  <a:pt x="1116574" y="0"/>
                </a:lnTo>
                <a:lnTo>
                  <a:pt x="1116574" y="1116574"/>
                </a:lnTo>
                <a:lnTo>
                  <a:pt x="0" y="1116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15272" y="415453"/>
            <a:ext cx="1116574" cy="1116574"/>
          </a:xfrm>
          <a:custGeom>
            <a:avLst/>
            <a:gdLst/>
            <a:ahLst/>
            <a:cxnLst/>
            <a:rect r="r" b="b" t="t" l="l"/>
            <a:pathLst>
              <a:path h="1116574" w="1116574">
                <a:moveTo>
                  <a:pt x="0" y="0"/>
                </a:moveTo>
                <a:lnTo>
                  <a:pt x="1116574" y="0"/>
                </a:lnTo>
                <a:lnTo>
                  <a:pt x="1116574" y="1116574"/>
                </a:lnTo>
                <a:lnTo>
                  <a:pt x="0" y="1116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7080431" y="3153050"/>
            <a:ext cx="4127139" cy="443494"/>
          </a:xfrm>
          <a:prstGeom prst="rect">
            <a:avLst/>
          </a:prstGeom>
        </p:spPr>
        <p:txBody>
          <a:bodyPr anchor="t" rtlCol="false" tIns="0" lIns="0" bIns="0" rIns="0">
            <a:spAutoFit/>
          </a:bodyPr>
          <a:lstStyle/>
          <a:p>
            <a:pPr algn="ctr">
              <a:lnSpc>
                <a:spcPts val="3603"/>
              </a:lnSpc>
              <a:spcBef>
                <a:spcPct val="0"/>
              </a:spcBef>
            </a:pPr>
            <a:r>
              <a:rPr lang="en-US" sz="2573" spc="584">
                <a:solidFill>
                  <a:srgbClr val="FFFFFF"/>
                </a:solidFill>
                <a:latin typeface="Open Sans"/>
              </a:rPr>
              <a:t>PRESENTATION</a:t>
            </a:r>
          </a:p>
        </p:txBody>
      </p:sp>
      <p:sp>
        <p:nvSpPr>
          <p:cNvPr name="Freeform 11" id="11"/>
          <p:cNvSpPr/>
          <p:nvPr/>
        </p:nvSpPr>
        <p:spPr>
          <a:xfrm flipH="false" flipV="false" rot="0">
            <a:off x="16756154" y="8754973"/>
            <a:ext cx="1116574" cy="1116574"/>
          </a:xfrm>
          <a:custGeom>
            <a:avLst/>
            <a:gdLst/>
            <a:ahLst/>
            <a:cxnLst/>
            <a:rect r="r" b="b" t="t" l="l"/>
            <a:pathLst>
              <a:path h="1116574" w="1116574">
                <a:moveTo>
                  <a:pt x="0" y="0"/>
                </a:moveTo>
                <a:lnTo>
                  <a:pt x="1116574" y="0"/>
                </a:lnTo>
                <a:lnTo>
                  <a:pt x="1116574" y="1116574"/>
                </a:lnTo>
                <a:lnTo>
                  <a:pt x="0" y="1116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645872" y="8645053"/>
            <a:ext cx="1116574" cy="1116574"/>
          </a:xfrm>
          <a:custGeom>
            <a:avLst/>
            <a:gdLst/>
            <a:ahLst/>
            <a:cxnLst/>
            <a:rect r="r" b="b" t="t" l="l"/>
            <a:pathLst>
              <a:path h="1116574" w="1116574">
                <a:moveTo>
                  <a:pt x="0" y="0"/>
                </a:moveTo>
                <a:lnTo>
                  <a:pt x="1116574" y="0"/>
                </a:lnTo>
                <a:lnTo>
                  <a:pt x="1116574" y="1116574"/>
                </a:lnTo>
                <a:lnTo>
                  <a:pt x="0" y="1116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4880595" y="1565747"/>
            <a:ext cx="8582398" cy="1296670"/>
          </a:xfrm>
          <a:prstGeom prst="rect">
            <a:avLst/>
          </a:prstGeom>
        </p:spPr>
        <p:txBody>
          <a:bodyPr anchor="t" rtlCol="false" tIns="0" lIns="0" bIns="0" rIns="0">
            <a:spAutoFit/>
          </a:bodyPr>
          <a:lstStyle/>
          <a:p>
            <a:pPr algn="ctr" marL="0" indent="0" lvl="0">
              <a:lnSpc>
                <a:spcPts val="5179"/>
              </a:lnSpc>
              <a:spcBef>
                <a:spcPct val="0"/>
              </a:spcBef>
            </a:pPr>
            <a:r>
              <a:rPr lang="en-US" sz="3699" u="none">
                <a:solidFill>
                  <a:srgbClr val="FFFFFF"/>
                </a:solidFill>
                <a:latin typeface="Bebas Neue Bold"/>
              </a:rPr>
              <a:t>UNIVERSITY OF MILANO - BICOCCA</a:t>
            </a:r>
          </a:p>
          <a:p>
            <a:pPr algn="ctr" marL="0" indent="0" lvl="0">
              <a:lnSpc>
                <a:spcPts val="5179"/>
              </a:lnSpc>
              <a:spcBef>
                <a:spcPct val="0"/>
              </a:spcBef>
            </a:pPr>
            <a:r>
              <a:rPr lang="en-US" sz="3699" u="none">
                <a:solidFill>
                  <a:srgbClr val="FFFFFF"/>
                </a:solidFill>
                <a:latin typeface="Bebas Neue Bold"/>
              </a:rPr>
              <a:t>LM DATA SCIENCE</a:t>
            </a:r>
          </a:p>
        </p:txBody>
      </p:sp>
      <p:sp>
        <p:nvSpPr>
          <p:cNvPr name="TextBox 14" id="14"/>
          <p:cNvSpPr txBox="true"/>
          <p:nvPr/>
        </p:nvSpPr>
        <p:spPr>
          <a:xfrm rot="0">
            <a:off x="973559" y="7178962"/>
            <a:ext cx="7814072" cy="1125880"/>
          </a:xfrm>
          <a:prstGeom prst="rect">
            <a:avLst/>
          </a:prstGeom>
        </p:spPr>
        <p:txBody>
          <a:bodyPr anchor="t" rtlCol="false" tIns="0" lIns="0" bIns="0" rIns="0">
            <a:spAutoFit/>
          </a:bodyPr>
          <a:lstStyle/>
          <a:p>
            <a:pPr algn="ctr">
              <a:lnSpc>
                <a:spcPts val="3043"/>
              </a:lnSpc>
              <a:spcBef>
                <a:spcPct val="0"/>
              </a:spcBef>
            </a:pPr>
            <a:r>
              <a:rPr lang="en-US" sz="2174" spc="493">
                <a:solidFill>
                  <a:srgbClr val="FFFFFF"/>
                </a:solidFill>
                <a:latin typeface="Open Sans Bold"/>
              </a:rPr>
              <a:t>ISMAIL AHOUARI (896440),</a:t>
            </a:r>
          </a:p>
          <a:p>
            <a:pPr algn="ctr">
              <a:lnSpc>
                <a:spcPts val="3043"/>
              </a:lnSpc>
              <a:spcBef>
                <a:spcPct val="0"/>
              </a:spcBef>
            </a:pPr>
            <a:r>
              <a:rPr lang="en-US" sz="2174" spc="493">
                <a:solidFill>
                  <a:srgbClr val="FFFFFF"/>
                </a:solidFill>
                <a:latin typeface="Open Sans Bold"/>
              </a:rPr>
              <a:t> MEHDI MOUALIM (898516),</a:t>
            </a:r>
          </a:p>
          <a:p>
            <a:pPr algn="ctr">
              <a:lnSpc>
                <a:spcPts val="3043"/>
              </a:lnSpc>
              <a:spcBef>
                <a:spcPct val="0"/>
              </a:spcBef>
            </a:pPr>
            <a:r>
              <a:rPr lang="en-US" sz="2174" spc="493">
                <a:solidFill>
                  <a:srgbClr val="FFFFFF"/>
                </a:solidFill>
                <a:latin typeface="Open Sans Bold"/>
              </a:rPr>
              <a:t> QASIM MUHAMMAD (897683)</a:t>
            </a:r>
          </a:p>
        </p:txBody>
      </p:sp>
      <p:sp>
        <p:nvSpPr>
          <p:cNvPr name="TextBox 15" id="15"/>
          <p:cNvSpPr txBox="true"/>
          <p:nvPr/>
        </p:nvSpPr>
        <p:spPr>
          <a:xfrm rot="0">
            <a:off x="11894966" y="7178962"/>
            <a:ext cx="4095006" cy="363880"/>
          </a:xfrm>
          <a:prstGeom prst="rect">
            <a:avLst/>
          </a:prstGeom>
        </p:spPr>
        <p:txBody>
          <a:bodyPr anchor="t" rtlCol="false" tIns="0" lIns="0" bIns="0" rIns="0">
            <a:spAutoFit/>
          </a:bodyPr>
          <a:lstStyle/>
          <a:p>
            <a:pPr algn="ctr">
              <a:lnSpc>
                <a:spcPts val="3043"/>
              </a:lnSpc>
              <a:spcBef>
                <a:spcPct val="0"/>
              </a:spcBef>
            </a:pPr>
            <a:r>
              <a:rPr lang="en-US" sz="2174" spc="493">
                <a:solidFill>
                  <a:srgbClr val="FFFFFF"/>
                </a:solidFill>
                <a:latin typeface="Open Sans Bold"/>
              </a:rPr>
              <a:t>PR.ANDREA MAURINO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10345600">
            <a:off x="11032512" y="-1059319"/>
            <a:ext cx="10985533" cy="2118639"/>
          </a:xfrm>
          <a:custGeom>
            <a:avLst/>
            <a:gdLst/>
            <a:ahLst/>
            <a:cxnLst/>
            <a:rect r="r" b="b" t="t" l="l"/>
            <a:pathLst>
              <a:path h="2118639" w="10985533">
                <a:moveTo>
                  <a:pt x="0" y="0"/>
                </a:moveTo>
                <a:lnTo>
                  <a:pt x="10985534" y="0"/>
                </a:lnTo>
                <a:lnTo>
                  <a:pt x="10985534" y="2118638"/>
                </a:lnTo>
                <a:lnTo>
                  <a:pt x="0" y="2118638"/>
                </a:lnTo>
                <a:lnTo>
                  <a:pt x="0" y="0"/>
                </a:lnTo>
                <a:close/>
              </a:path>
            </a:pathLst>
          </a:custGeom>
          <a:blipFill>
            <a:blip r:embed="rId3"/>
            <a:stretch>
              <a:fillRect l="0" t="0" r="0" b="0"/>
            </a:stretch>
          </a:blipFill>
        </p:spPr>
      </p:sp>
      <p:sp>
        <p:nvSpPr>
          <p:cNvPr name="Freeform 4" id="4"/>
          <p:cNvSpPr/>
          <p:nvPr/>
        </p:nvSpPr>
        <p:spPr>
          <a:xfrm flipH="false" flipV="false" rot="136992">
            <a:off x="-4548118" y="9055112"/>
            <a:ext cx="12035500" cy="2632766"/>
          </a:xfrm>
          <a:custGeom>
            <a:avLst/>
            <a:gdLst/>
            <a:ahLst/>
            <a:cxnLst/>
            <a:rect r="r" b="b" t="t" l="l"/>
            <a:pathLst>
              <a:path h="2632766" w="12035500">
                <a:moveTo>
                  <a:pt x="0" y="0"/>
                </a:moveTo>
                <a:lnTo>
                  <a:pt x="12035500" y="0"/>
                </a:lnTo>
                <a:lnTo>
                  <a:pt x="12035500" y="2632765"/>
                </a:lnTo>
                <a:lnTo>
                  <a:pt x="0" y="2632765"/>
                </a:lnTo>
                <a:lnTo>
                  <a:pt x="0" y="0"/>
                </a:lnTo>
                <a:close/>
              </a:path>
            </a:pathLst>
          </a:custGeom>
          <a:blipFill>
            <a:blip r:embed="rId4"/>
            <a:stretch>
              <a:fillRect l="0" t="0" r="0" b="0"/>
            </a:stretch>
          </a:blipFill>
        </p:spPr>
      </p:sp>
      <p:grpSp>
        <p:nvGrpSpPr>
          <p:cNvPr name="Group 5" id="5"/>
          <p:cNvGrpSpPr/>
          <p:nvPr/>
        </p:nvGrpSpPr>
        <p:grpSpPr>
          <a:xfrm rot="0">
            <a:off x="11412876" y="4092559"/>
            <a:ext cx="2301892" cy="707232"/>
            <a:chOff x="0" y="0"/>
            <a:chExt cx="7524879" cy="2311940"/>
          </a:xfrm>
        </p:grpSpPr>
        <p:sp>
          <p:nvSpPr>
            <p:cNvPr name="Freeform 6" id="6"/>
            <p:cNvSpPr/>
            <p:nvPr/>
          </p:nvSpPr>
          <p:spPr>
            <a:xfrm flipH="false" flipV="false" rot="0">
              <a:off x="0" y="0"/>
              <a:ext cx="7524879" cy="2311940"/>
            </a:xfrm>
            <a:custGeom>
              <a:avLst/>
              <a:gdLst/>
              <a:ahLst/>
              <a:cxnLst/>
              <a:rect r="r" b="b" t="t" l="l"/>
              <a:pathLst>
                <a:path h="2311940" w="7524879">
                  <a:moveTo>
                    <a:pt x="7400419" y="2311940"/>
                  </a:moveTo>
                  <a:lnTo>
                    <a:pt x="124460" y="2311940"/>
                  </a:lnTo>
                  <a:cubicBezTo>
                    <a:pt x="55880" y="2311940"/>
                    <a:pt x="0" y="2256060"/>
                    <a:pt x="0" y="2187480"/>
                  </a:cubicBezTo>
                  <a:lnTo>
                    <a:pt x="0" y="124460"/>
                  </a:lnTo>
                  <a:cubicBezTo>
                    <a:pt x="0" y="55880"/>
                    <a:pt x="55880" y="0"/>
                    <a:pt x="124460" y="0"/>
                  </a:cubicBezTo>
                  <a:lnTo>
                    <a:pt x="7400420" y="0"/>
                  </a:lnTo>
                  <a:cubicBezTo>
                    <a:pt x="7468999" y="0"/>
                    <a:pt x="7524879" y="55880"/>
                    <a:pt x="7524879" y="124460"/>
                  </a:cubicBezTo>
                  <a:lnTo>
                    <a:pt x="7524879" y="2187480"/>
                  </a:lnTo>
                  <a:cubicBezTo>
                    <a:pt x="7524879" y="2256060"/>
                    <a:pt x="7468999" y="2311940"/>
                    <a:pt x="7400420" y="2311940"/>
                  </a:cubicBezTo>
                  <a:close/>
                </a:path>
              </a:pathLst>
            </a:custGeom>
            <a:solidFill>
              <a:srgbClr val="E41F1F"/>
            </a:solidFill>
          </p:spPr>
        </p:sp>
      </p:grpSp>
      <p:sp>
        <p:nvSpPr>
          <p:cNvPr name="Freeform 7" id="7"/>
          <p:cNvSpPr/>
          <p:nvPr/>
        </p:nvSpPr>
        <p:spPr>
          <a:xfrm flipH="false" flipV="false" rot="0">
            <a:off x="9601673" y="5390341"/>
            <a:ext cx="8226189" cy="4689786"/>
          </a:xfrm>
          <a:custGeom>
            <a:avLst/>
            <a:gdLst/>
            <a:ahLst/>
            <a:cxnLst/>
            <a:rect r="r" b="b" t="t" l="l"/>
            <a:pathLst>
              <a:path h="4689786" w="8226189">
                <a:moveTo>
                  <a:pt x="0" y="0"/>
                </a:moveTo>
                <a:lnTo>
                  <a:pt x="8226190" y="0"/>
                </a:lnTo>
                <a:lnTo>
                  <a:pt x="8226190" y="4689786"/>
                </a:lnTo>
                <a:lnTo>
                  <a:pt x="0" y="4689786"/>
                </a:lnTo>
                <a:lnTo>
                  <a:pt x="0" y="0"/>
                </a:lnTo>
                <a:close/>
              </a:path>
            </a:pathLst>
          </a:custGeom>
          <a:blipFill>
            <a:blip r:embed="rId5"/>
            <a:stretch>
              <a:fillRect l="0" t="0" r="0" b="0"/>
            </a:stretch>
          </a:blipFill>
        </p:spPr>
      </p:sp>
      <p:sp>
        <p:nvSpPr>
          <p:cNvPr name="Freeform 8" id="8"/>
          <p:cNvSpPr/>
          <p:nvPr/>
        </p:nvSpPr>
        <p:spPr>
          <a:xfrm flipH="false" flipV="false" rot="0">
            <a:off x="206285" y="396138"/>
            <a:ext cx="9395388" cy="5078267"/>
          </a:xfrm>
          <a:custGeom>
            <a:avLst/>
            <a:gdLst/>
            <a:ahLst/>
            <a:cxnLst/>
            <a:rect r="r" b="b" t="t" l="l"/>
            <a:pathLst>
              <a:path h="5078267" w="9395388">
                <a:moveTo>
                  <a:pt x="0" y="0"/>
                </a:moveTo>
                <a:lnTo>
                  <a:pt x="9395388" y="0"/>
                </a:lnTo>
                <a:lnTo>
                  <a:pt x="9395388" y="5078267"/>
                </a:lnTo>
                <a:lnTo>
                  <a:pt x="0" y="5078267"/>
                </a:lnTo>
                <a:lnTo>
                  <a:pt x="0" y="0"/>
                </a:lnTo>
                <a:close/>
              </a:path>
            </a:pathLst>
          </a:custGeom>
          <a:blipFill>
            <a:blip r:embed="rId6"/>
            <a:stretch>
              <a:fillRect l="0" t="0" r="0" b="0"/>
            </a:stretch>
          </a:blipFill>
        </p:spPr>
      </p:sp>
      <p:sp>
        <p:nvSpPr>
          <p:cNvPr name="TextBox 9" id="9"/>
          <p:cNvSpPr txBox="true"/>
          <p:nvPr/>
        </p:nvSpPr>
        <p:spPr>
          <a:xfrm rot="0">
            <a:off x="11412876" y="2225659"/>
            <a:ext cx="6046449" cy="1276350"/>
          </a:xfrm>
          <a:prstGeom prst="rect">
            <a:avLst/>
          </a:prstGeom>
        </p:spPr>
        <p:txBody>
          <a:bodyPr anchor="t" rtlCol="false" tIns="0" lIns="0" bIns="0" rIns="0">
            <a:spAutoFit/>
          </a:bodyPr>
          <a:lstStyle/>
          <a:p>
            <a:pPr>
              <a:lnSpc>
                <a:spcPts val="10499"/>
              </a:lnSpc>
              <a:spcBef>
                <a:spcPct val="0"/>
              </a:spcBef>
            </a:pPr>
            <a:r>
              <a:rPr lang="en-US" sz="7499">
                <a:solidFill>
                  <a:srgbClr val="1DB954"/>
                </a:solidFill>
                <a:latin typeface="Bebas Neue Bold"/>
              </a:rPr>
              <a:t>DATA EXPLORATION</a:t>
            </a:r>
          </a:p>
        </p:txBody>
      </p:sp>
      <p:sp>
        <p:nvSpPr>
          <p:cNvPr name="TextBox 10" id="10"/>
          <p:cNvSpPr txBox="true"/>
          <p:nvPr/>
        </p:nvSpPr>
        <p:spPr>
          <a:xfrm rot="0">
            <a:off x="11612901" y="4168680"/>
            <a:ext cx="5846424" cy="497841"/>
          </a:xfrm>
          <a:prstGeom prst="rect">
            <a:avLst/>
          </a:prstGeom>
        </p:spPr>
        <p:txBody>
          <a:bodyPr anchor="t" rtlCol="false" tIns="0" lIns="0" bIns="0" rIns="0">
            <a:spAutoFit/>
          </a:bodyPr>
          <a:lstStyle/>
          <a:p>
            <a:pPr>
              <a:lnSpc>
                <a:spcPts val="4059"/>
              </a:lnSpc>
              <a:spcBef>
                <a:spcPct val="0"/>
              </a:spcBef>
            </a:pPr>
            <a:r>
              <a:rPr lang="en-US" sz="2899">
                <a:solidFill>
                  <a:srgbClr val="FFFFFF"/>
                </a:solidFill>
                <a:latin typeface="Open Sans Bold"/>
              </a:rPr>
              <a:t>TD-IDF</a:t>
            </a:r>
          </a:p>
        </p:txBody>
      </p:sp>
      <p:sp>
        <p:nvSpPr>
          <p:cNvPr name="TextBox 11" id="11"/>
          <p:cNvSpPr txBox="true"/>
          <p:nvPr/>
        </p:nvSpPr>
        <p:spPr>
          <a:xfrm rot="0">
            <a:off x="0" y="6280691"/>
            <a:ext cx="9807959" cy="2462531"/>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Open Sans Bold"/>
              </a:rPr>
              <a:t>Term Frequency-Inverse Document Frequency</a:t>
            </a:r>
          </a:p>
          <a:p>
            <a:pPr algn="ctr">
              <a:lnSpc>
                <a:spcPts val="3919"/>
              </a:lnSpc>
              <a:spcBef>
                <a:spcPct val="0"/>
              </a:spcBef>
            </a:pPr>
          </a:p>
          <a:p>
            <a:pPr algn="ctr" marL="604513" indent="-302256" lvl="1">
              <a:lnSpc>
                <a:spcPts val="3919"/>
              </a:lnSpc>
              <a:buFont typeface="Arial"/>
              <a:buChar char="•"/>
            </a:pPr>
            <a:r>
              <a:rPr lang="en-US" sz="2799">
                <a:solidFill>
                  <a:srgbClr val="1DB954"/>
                </a:solidFill>
                <a:latin typeface="Open Sans Bold"/>
              </a:rPr>
              <a:t>helps us gain insights into the prevailing themes, emotions, and expressions that have resonated with audiences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10345600">
            <a:off x="11032512" y="-1059319"/>
            <a:ext cx="10985533" cy="2118639"/>
          </a:xfrm>
          <a:custGeom>
            <a:avLst/>
            <a:gdLst/>
            <a:ahLst/>
            <a:cxnLst/>
            <a:rect r="r" b="b" t="t" l="l"/>
            <a:pathLst>
              <a:path h="2118639" w="10985533">
                <a:moveTo>
                  <a:pt x="0" y="0"/>
                </a:moveTo>
                <a:lnTo>
                  <a:pt x="10985534" y="0"/>
                </a:lnTo>
                <a:lnTo>
                  <a:pt x="10985534" y="2118638"/>
                </a:lnTo>
                <a:lnTo>
                  <a:pt x="0" y="2118638"/>
                </a:lnTo>
                <a:lnTo>
                  <a:pt x="0" y="0"/>
                </a:lnTo>
                <a:close/>
              </a:path>
            </a:pathLst>
          </a:custGeom>
          <a:blipFill>
            <a:blip r:embed="rId3"/>
            <a:stretch>
              <a:fillRect l="0" t="0" r="0" b="0"/>
            </a:stretch>
          </a:blipFill>
        </p:spPr>
      </p:sp>
      <p:sp>
        <p:nvSpPr>
          <p:cNvPr name="Freeform 4" id="4"/>
          <p:cNvSpPr/>
          <p:nvPr/>
        </p:nvSpPr>
        <p:spPr>
          <a:xfrm flipH="false" flipV="false" rot="136992">
            <a:off x="-4548118" y="9055112"/>
            <a:ext cx="12035500" cy="2632766"/>
          </a:xfrm>
          <a:custGeom>
            <a:avLst/>
            <a:gdLst/>
            <a:ahLst/>
            <a:cxnLst/>
            <a:rect r="r" b="b" t="t" l="l"/>
            <a:pathLst>
              <a:path h="2632766" w="12035500">
                <a:moveTo>
                  <a:pt x="0" y="0"/>
                </a:moveTo>
                <a:lnTo>
                  <a:pt x="12035500" y="0"/>
                </a:lnTo>
                <a:lnTo>
                  <a:pt x="12035500" y="2632765"/>
                </a:lnTo>
                <a:lnTo>
                  <a:pt x="0" y="2632765"/>
                </a:lnTo>
                <a:lnTo>
                  <a:pt x="0" y="0"/>
                </a:lnTo>
                <a:close/>
              </a:path>
            </a:pathLst>
          </a:custGeom>
          <a:blipFill>
            <a:blip r:embed="rId4"/>
            <a:stretch>
              <a:fillRect l="0" t="0" r="0" b="0"/>
            </a:stretch>
          </a:blipFill>
        </p:spPr>
      </p:sp>
      <p:grpSp>
        <p:nvGrpSpPr>
          <p:cNvPr name="Group 5" id="5"/>
          <p:cNvGrpSpPr/>
          <p:nvPr/>
        </p:nvGrpSpPr>
        <p:grpSpPr>
          <a:xfrm rot="0">
            <a:off x="11412876" y="4092559"/>
            <a:ext cx="4023349" cy="573961"/>
            <a:chOff x="0" y="0"/>
            <a:chExt cx="8850868" cy="1262644"/>
          </a:xfrm>
        </p:grpSpPr>
        <p:sp>
          <p:nvSpPr>
            <p:cNvPr name="Freeform 6" id="6"/>
            <p:cNvSpPr/>
            <p:nvPr/>
          </p:nvSpPr>
          <p:spPr>
            <a:xfrm flipH="false" flipV="false" rot="0">
              <a:off x="0" y="0"/>
              <a:ext cx="8850868" cy="1262644"/>
            </a:xfrm>
            <a:custGeom>
              <a:avLst/>
              <a:gdLst/>
              <a:ahLst/>
              <a:cxnLst/>
              <a:rect r="r" b="b" t="t" l="l"/>
              <a:pathLst>
                <a:path h="1262644" w="8850868">
                  <a:moveTo>
                    <a:pt x="8726408" y="1262644"/>
                  </a:moveTo>
                  <a:lnTo>
                    <a:pt x="124460" y="1262644"/>
                  </a:lnTo>
                  <a:cubicBezTo>
                    <a:pt x="55880" y="1262644"/>
                    <a:pt x="0" y="1206764"/>
                    <a:pt x="0" y="1138184"/>
                  </a:cubicBezTo>
                  <a:lnTo>
                    <a:pt x="0" y="124460"/>
                  </a:lnTo>
                  <a:cubicBezTo>
                    <a:pt x="0" y="55880"/>
                    <a:pt x="55880" y="0"/>
                    <a:pt x="124460" y="0"/>
                  </a:cubicBezTo>
                  <a:lnTo>
                    <a:pt x="8726408" y="0"/>
                  </a:lnTo>
                  <a:cubicBezTo>
                    <a:pt x="8794988" y="0"/>
                    <a:pt x="8850868" y="55880"/>
                    <a:pt x="8850868" y="124460"/>
                  </a:cubicBezTo>
                  <a:lnTo>
                    <a:pt x="8850868" y="1138184"/>
                  </a:lnTo>
                  <a:cubicBezTo>
                    <a:pt x="8850868" y="1206764"/>
                    <a:pt x="8794988" y="1262644"/>
                    <a:pt x="8726408" y="1262644"/>
                  </a:cubicBezTo>
                  <a:close/>
                </a:path>
              </a:pathLst>
            </a:custGeom>
            <a:solidFill>
              <a:srgbClr val="E41F1F"/>
            </a:solidFill>
          </p:spPr>
        </p:sp>
      </p:grpSp>
      <p:sp>
        <p:nvSpPr>
          <p:cNvPr name="Freeform 7" id="7"/>
          <p:cNvSpPr/>
          <p:nvPr/>
        </p:nvSpPr>
        <p:spPr>
          <a:xfrm flipH="false" flipV="false" rot="0">
            <a:off x="10838213" y="4830353"/>
            <a:ext cx="6621112" cy="5194148"/>
          </a:xfrm>
          <a:custGeom>
            <a:avLst/>
            <a:gdLst/>
            <a:ahLst/>
            <a:cxnLst/>
            <a:rect r="r" b="b" t="t" l="l"/>
            <a:pathLst>
              <a:path h="5194148" w="6621112">
                <a:moveTo>
                  <a:pt x="0" y="0"/>
                </a:moveTo>
                <a:lnTo>
                  <a:pt x="6621112" y="0"/>
                </a:lnTo>
                <a:lnTo>
                  <a:pt x="6621112" y="5194149"/>
                </a:lnTo>
                <a:lnTo>
                  <a:pt x="0" y="5194149"/>
                </a:lnTo>
                <a:lnTo>
                  <a:pt x="0" y="0"/>
                </a:lnTo>
                <a:close/>
              </a:path>
            </a:pathLst>
          </a:custGeom>
          <a:blipFill>
            <a:blip r:embed="rId5"/>
            <a:stretch>
              <a:fillRect l="0" t="0" r="0" b="0"/>
            </a:stretch>
          </a:blipFill>
        </p:spPr>
      </p:sp>
      <p:sp>
        <p:nvSpPr>
          <p:cNvPr name="Freeform 8" id="8"/>
          <p:cNvSpPr/>
          <p:nvPr/>
        </p:nvSpPr>
        <p:spPr>
          <a:xfrm flipH="false" flipV="false" rot="0">
            <a:off x="1469632" y="361654"/>
            <a:ext cx="7084117" cy="5644962"/>
          </a:xfrm>
          <a:custGeom>
            <a:avLst/>
            <a:gdLst/>
            <a:ahLst/>
            <a:cxnLst/>
            <a:rect r="r" b="b" t="t" l="l"/>
            <a:pathLst>
              <a:path h="5644962" w="7084117">
                <a:moveTo>
                  <a:pt x="0" y="0"/>
                </a:moveTo>
                <a:lnTo>
                  <a:pt x="7084117" y="0"/>
                </a:lnTo>
                <a:lnTo>
                  <a:pt x="7084117" y="5644962"/>
                </a:lnTo>
                <a:lnTo>
                  <a:pt x="0" y="5644962"/>
                </a:lnTo>
                <a:lnTo>
                  <a:pt x="0" y="0"/>
                </a:lnTo>
                <a:close/>
              </a:path>
            </a:pathLst>
          </a:custGeom>
          <a:blipFill>
            <a:blip r:embed="rId6"/>
            <a:stretch>
              <a:fillRect l="0" t="0" r="0" b="0"/>
            </a:stretch>
          </a:blipFill>
        </p:spPr>
      </p:sp>
      <p:sp>
        <p:nvSpPr>
          <p:cNvPr name="TextBox 9" id="9"/>
          <p:cNvSpPr txBox="true"/>
          <p:nvPr/>
        </p:nvSpPr>
        <p:spPr>
          <a:xfrm rot="0">
            <a:off x="11412876" y="2225659"/>
            <a:ext cx="6046449" cy="1276350"/>
          </a:xfrm>
          <a:prstGeom prst="rect">
            <a:avLst/>
          </a:prstGeom>
        </p:spPr>
        <p:txBody>
          <a:bodyPr anchor="t" rtlCol="false" tIns="0" lIns="0" bIns="0" rIns="0">
            <a:spAutoFit/>
          </a:bodyPr>
          <a:lstStyle/>
          <a:p>
            <a:pPr>
              <a:lnSpc>
                <a:spcPts val="10499"/>
              </a:lnSpc>
              <a:spcBef>
                <a:spcPct val="0"/>
              </a:spcBef>
            </a:pPr>
            <a:r>
              <a:rPr lang="en-US" sz="7499">
                <a:solidFill>
                  <a:srgbClr val="1DB954"/>
                </a:solidFill>
                <a:latin typeface="Bebas Neue Bold"/>
              </a:rPr>
              <a:t>DATA EXPLORATION</a:t>
            </a:r>
          </a:p>
        </p:txBody>
      </p:sp>
      <p:sp>
        <p:nvSpPr>
          <p:cNvPr name="TextBox 10" id="10"/>
          <p:cNvSpPr txBox="true"/>
          <p:nvPr/>
        </p:nvSpPr>
        <p:spPr>
          <a:xfrm rot="0">
            <a:off x="11612901" y="4168680"/>
            <a:ext cx="5846424" cy="497841"/>
          </a:xfrm>
          <a:prstGeom prst="rect">
            <a:avLst/>
          </a:prstGeom>
        </p:spPr>
        <p:txBody>
          <a:bodyPr anchor="t" rtlCol="false" tIns="0" lIns="0" bIns="0" rIns="0">
            <a:spAutoFit/>
          </a:bodyPr>
          <a:lstStyle/>
          <a:p>
            <a:pPr>
              <a:lnSpc>
                <a:spcPts val="4059"/>
              </a:lnSpc>
              <a:spcBef>
                <a:spcPct val="0"/>
              </a:spcBef>
            </a:pPr>
            <a:r>
              <a:rPr lang="en-US" sz="2899">
                <a:solidFill>
                  <a:srgbClr val="FFFFFF"/>
                </a:solidFill>
                <a:latin typeface="Open Sans Bold"/>
              </a:rPr>
              <a:t>Song Release</a:t>
            </a:r>
          </a:p>
        </p:txBody>
      </p:sp>
      <p:sp>
        <p:nvSpPr>
          <p:cNvPr name="TextBox 11" id="11"/>
          <p:cNvSpPr txBox="true"/>
          <p:nvPr/>
        </p:nvSpPr>
        <p:spPr>
          <a:xfrm rot="0">
            <a:off x="0" y="6280691"/>
            <a:ext cx="10532537" cy="2957831"/>
          </a:xfrm>
          <a:prstGeom prst="rect">
            <a:avLst/>
          </a:prstGeom>
        </p:spPr>
        <p:txBody>
          <a:bodyPr anchor="t" rtlCol="false" tIns="0" lIns="0" bIns="0" rIns="0">
            <a:spAutoFit/>
          </a:bodyPr>
          <a:lstStyle/>
          <a:p>
            <a:pPr marL="604513" indent="-302256" lvl="1">
              <a:lnSpc>
                <a:spcPts val="3919"/>
              </a:lnSpc>
              <a:buFont typeface="Arial"/>
              <a:buChar char="•"/>
            </a:pPr>
            <a:r>
              <a:rPr lang="en-US" sz="2799">
                <a:solidFill>
                  <a:srgbClr val="1DB954"/>
                </a:solidFill>
                <a:latin typeface="Open Sans Bold"/>
              </a:rPr>
              <a:t>January Peak</a:t>
            </a:r>
            <a:r>
              <a:rPr lang="en-US" sz="2799">
                <a:solidFill>
                  <a:srgbClr val="FFFFFF"/>
                </a:solidFill>
                <a:latin typeface="Open Sans Bold"/>
              </a:rPr>
              <a:t>: Songs released in January benefit from increased music consumption after the holiday season.</a:t>
            </a:r>
          </a:p>
          <a:p>
            <a:pPr marL="604513" indent="-302256" lvl="1">
              <a:lnSpc>
                <a:spcPts val="3919"/>
              </a:lnSpc>
              <a:buFont typeface="Arial"/>
              <a:buChar char="•"/>
            </a:pPr>
            <a:r>
              <a:rPr lang="en-US" sz="2799">
                <a:solidFill>
                  <a:srgbClr val="1DB954"/>
                </a:solidFill>
                <a:latin typeface="Open Sans Bold"/>
              </a:rPr>
              <a:t>Winter and Fall Focus</a:t>
            </a:r>
            <a:r>
              <a:rPr lang="en-US" sz="2799">
                <a:solidFill>
                  <a:srgbClr val="FFFFFF"/>
                </a:solidFill>
                <a:latin typeface="Open Sans Bold"/>
              </a:rPr>
              <a:t>: The popularity of songs released in winter and fall is driven by indoor activities and significant events during these seasons.</a:t>
            </a:r>
          </a:p>
          <a:p>
            <a:pPr algn="ctr" marL="604513" indent="-302256" lvl="1">
              <a:lnSpc>
                <a:spcPts val="3919"/>
              </a:lnSpc>
              <a:buFont typeface="Arial"/>
              <a:buChar char="•"/>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a:grpSpLocks noChangeAspect="true"/>
          </p:cNvGrpSpPr>
          <p:nvPr/>
        </p:nvGrpSpPr>
        <p:grpSpPr>
          <a:xfrm rot="0">
            <a:off x="-137917" y="-1883322"/>
            <a:ext cx="18563834" cy="7093497"/>
            <a:chOff x="0" y="0"/>
            <a:chExt cx="6342126" cy="2423414"/>
          </a:xfrm>
        </p:grpSpPr>
        <p:sp>
          <p:nvSpPr>
            <p:cNvPr name="Freeform 4" id="4"/>
            <p:cNvSpPr/>
            <p:nvPr/>
          </p:nvSpPr>
          <p:spPr>
            <a:xfrm flipH="false" flipV="false" rot="0">
              <a:off x="-254508" y="-157988"/>
              <a:ext cx="6648958" cy="2581402"/>
            </a:xfrm>
            <a:custGeom>
              <a:avLst/>
              <a:gdLst/>
              <a:ahLst/>
              <a:cxnLst/>
              <a:rect r="r" b="b" t="t" l="l"/>
              <a:pathLst>
                <a:path h="2581402" w="6648958">
                  <a:moveTo>
                    <a:pt x="6582029" y="2132711"/>
                  </a:moveTo>
                  <a:cubicBezTo>
                    <a:pt x="6482842" y="2119757"/>
                    <a:pt x="6436614" y="2164969"/>
                    <a:pt x="6269482" y="2168144"/>
                  </a:cubicBezTo>
                  <a:cubicBezTo>
                    <a:pt x="6189345" y="2105914"/>
                    <a:pt x="6223508" y="2161794"/>
                    <a:pt x="6038088" y="2143252"/>
                  </a:cubicBezTo>
                  <a:cubicBezTo>
                    <a:pt x="6025896" y="2160778"/>
                    <a:pt x="6022721" y="2139823"/>
                    <a:pt x="6022594" y="2134870"/>
                  </a:cubicBezTo>
                  <a:cubicBezTo>
                    <a:pt x="6015355" y="2128012"/>
                    <a:pt x="5990590" y="2154555"/>
                    <a:pt x="6016117" y="2141855"/>
                  </a:cubicBezTo>
                  <a:cubicBezTo>
                    <a:pt x="6055233" y="2188210"/>
                    <a:pt x="5834761" y="2104771"/>
                    <a:pt x="5753862" y="2124075"/>
                  </a:cubicBezTo>
                  <a:cubicBezTo>
                    <a:pt x="5599811" y="2132203"/>
                    <a:pt x="5429631" y="2142744"/>
                    <a:pt x="5308854" y="2211578"/>
                  </a:cubicBezTo>
                  <a:cubicBezTo>
                    <a:pt x="5274056" y="2199132"/>
                    <a:pt x="5309235" y="2210689"/>
                    <a:pt x="5206238" y="2236851"/>
                  </a:cubicBezTo>
                  <a:cubicBezTo>
                    <a:pt x="5179568" y="2260219"/>
                    <a:pt x="5132197" y="2216277"/>
                    <a:pt x="5089525" y="2268728"/>
                  </a:cubicBezTo>
                  <a:cubicBezTo>
                    <a:pt x="5106543" y="2325624"/>
                    <a:pt x="4993386" y="2296287"/>
                    <a:pt x="4903470" y="2407412"/>
                  </a:cubicBezTo>
                  <a:cubicBezTo>
                    <a:pt x="4873371" y="2385822"/>
                    <a:pt x="4799457" y="2467991"/>
                    <a:pt x="4490847" y="2461133"/>
                  </a:cubicBezTo>
                  <a:cubicBezTo>
                    <a:pt x="4460367" y="2514981"/>
                    <a:pt x="4486275" y="2429129"/>
                    <a:pt x="4458462" y="2442718"/>
                  </a:cubicBezTo>
                  <a:cubicBezTo>
                    <a:pt x="4380484" y="2450338"/>
                    <a:pt x="4337050" y="2498979"/>
                    <a:pt x="4294759" y="2475611"/>
                  </a:cubicBezTo>
                  <a:cubicBezTo>
                    <a:pt x="4220972" y="2489327"/>
                    <a:pt x="4102354" y="2416937"/>
                    <a:pt x="4019804" y="2417953"/>
                  </a:cubicBezTo>
                  <a:cubicBezTo>
                    <a:pt x="3896741" y="2373757"/>
                    <a:pt x="3824732" y="2465959"/>
                    <a:pt x="3669919" y="2501392"/>
                  </a:cubicBezTo>
                  <a:cubicBezTo>
                    <a:pt x="3325114" y="2442210"/>
                    <a:pt x="3276092" y="2536190"/>
                    <a:pt x="2869565" y="2581402"/>
                  </a:cubicBezTo>
                  <a:cubicBezTo>
                    <a:pt x="2740914" y="2575941"/>
                    <a:pt x="2640838" y="2480310"/>
                    <a:pt x="2485263" y="2471293"/>
                  </a:cubicBezTo>
                  <a:cubicBezTo>
                    <a:pt x="2465197" y="2444369"/>
                    <a:pt x="2386965" y="2493264"/>
                    <a:pt x="2360549" y="2463165"/>
                  </a:cubicBezTo>
                  <a:cubicBezTo>
                    <a:pt x="2341245" y="2419858"/>
                    <a:pt x="2316226" y="2454275"/>
                    <a:pt x="2310384" y="2450465"/>
                  </a:cubicBezTo>
                  <a:cubicBezTo>
                    <a:pt x="2278507" y="2420747"/>
                    <a:pt x="2261743" y="2437130"/>
                    <a:pt x="2207260" y="2418842"/>
                  </a:cubicBezTo>
                  <a:cubicBezTo>
                    <a:pt x="2108200" y="2396236"/>
                    <a:pt x="2043684" y="2398395"/>
                    <a:pt x="1981073" y="2320544"/>
                  </a:cubicBezTo>
                  <a:cubicBezTo>
                    <a:pt x="1951482" y="2334641"/>
                    <a:pt x="1812671" y="2311654"/>
                    <a:pt x="1761236" y="2264664"/>
                  </a:cubicBezTo>
                  <a:cubicBezTo>
                    <a:pt x="1751965" y="2243836"/>
                    <a:pt x="1708912" y="2310384"/>
                    <a:pt x="1717802" y="2252853"/>
                  </a:cubicBezTo>
                  <a:cubicBezTo>
                    <a:pt x="1687322" y="2253742"/>
                    <a:pt x="1673733" y="2264664"/>
                    <a:pt x="1665224" y="2235581"/>
                  </a:cubicBezTo>
                  <a:cubicBezTo>
                    <a:pt x="1642364" y="2224151"/>
                    <a:pt x="1612646" y="2215515"/>
                    <a:pt x="1589786" y="2238629"/>
                  </a:cubicBezTo>
                  <a:cubicBezTo>
                    <a:pt x="1566418" y="2242312"/>
                    <a:pt x="1593723" y="2195703"/>
                    <a:pt x="1546352" y="2225802"/>
                  </a:cubicBezTo>
                  <a:cubicBezTo>
                    <a:pt x="1492250" y="2125980"/>
                    <a:pt x="1391031" y="2202942"/>
                    <a:pt x="1306957" y="2143887"/>
                  </a:cubicBezTo>
                  <a:cubicBezTo>
                    <a:pt x="1162431" y="2145538"/>
                    <a:pt x="948055" y="2171954"/>
                    <a:pt x="783336" y="2192020"/>
                  </a:cubicBezTo>
                  <a:cubicBezTo>
                    <a:pt x="678688" y="2122805"/>
                    <a:pt x="495427" y="2085594"/>
                    <a:pt x="357505" y="2110105"/>
                  </a:cubicBezTo>
                  <a:cubicBezTo>
                    <a:pt x="202184" y="2020316"/>
                    <a:pt x="273939" y="2430653"/>
                    <a:pt x="255143" y="251333"/>
                  </a:cubicBezTo>
                  <a:cubicBezTo>
                    <a:pt x="318135" y="135382"/>
                    <a:pt x="0" y="166497"/>
                    <a:pt x="1072388" y="162687"/>
                  </a:cubicBezTo>
                  <a:cubicBezTo>
                    <a:pt x="2517648" y="157226"/>
                    <a:pt x="4107434" y="173228"/>
                    <a:pt x="5670550" y="157988"/>
                  </a:cubicBezTo>
                  <a:cubicBezTo>
                    <a:pt x="5961634" y="166116"/>
                    <a:pt x="6219571" y="164084"/>
                    <a:pt x="6489827" y="159004"/>
                  </a:cubicBezTo>
                  <a:cubicBezTo>
                    <a:pt x="6648958" y="190754"/>
                    <a:pt x="6560566" y="0"/>
                    <a:pt x="6596507" y="1070356"/>
                  </a:cubicBezTo>
                  <a:cubicBezTo>
                    <a:pt x="6573266" y="1433322"/>
                    <a:pt x="6597904" y="1802892"/>
                    <a:pt x="6582029" y="2132711"/>
                  </a:cubicBezTo>
                  <a:close/>
                </a:path>
              </a:pathLst>
            </a:custGeom>
            <a:blipFill>
              <a:blip r:embed="rId3"/>
              <a:stretch>
                <a:fillRect l="0" t="-113563" r="0" b="-113563"/>
              </a:stretch>
            </a:blipFill>
          </p:spPr>
        </p:sp>
      </p:grpSp>
      <p:sp>
        <p:nvSpPr>
          <p:cNvPr name="Freeform 5" id="5"/>
          <p:cNvSpPr/>
          <p:nvPr/>
        </p:nvSpPr>
        <p:spPr>
          <a:xfrm flipH="false" flipV="false" rot="-792824">
            <a:off x="13614770" y="9330599"/>
            <a:ext cx="8744236" cy="1912802"/>
          </a:xfrm>
          <a:custGeom>
            <a:avLst/>
            <a:gdLst/>
            <a:ahLst/>
            <a:cxnLst/>
            <a:rect r="r" b="b" t="t" l="l"/>
            <a:pathLst>
              <a:path h="1912802" w="8744236">
                <a:moveTo>
                  <a:pt x="0" y="0"/>
                </a:moveTo>
                <a:lnTo>
                  <a:pt x="8744236" y="0"/>
                </a:lnTo>
                <a:lnTo>
                  <a:pt x="8744236" y="1912802"/>
                </a:lnTo>
                <a:lnTo>
                  <a:pt x="0" y="1912802"/>
                </a:lnTo>
                <a:lnTo>
                  <a:pt x="0" y="0"/>
                </a:lnTo>
                <a:close/>
              </a:path>
            </a:pathLst>
          </a:custGeom>
          <a:blipFill>
            <a:blip r:embed="rId4"/>
            <a:stretch>
              <a:fillRect l="0" t="0" r="0" b="0"/>
            </a:stretch>
          </a:blipFill>
        </p:spPr>
      </p:sp>
      <p:sp>
        <p:nvSpPr>
          <p:cNvPr name="Freeform 6" id="6"/>
          <p:cNvSpPr/>
          <p:nvPr/>
        </p:nvSpPr>
        <p:spPr>
          <a:xfrm flipH="false" flipV="false" rot="606886">
            <a:off x="-3087623" y="9839491"/>
            <a:ext cx="10985533" cy="2118639"/>
          </a:xfrm>
          <a:custGeom>
            <a:avLst/>
            <a:gdLst/>
            <a:ahLst/>
            <a:cxnLst/>
            <a:rect r="r" b="b" t="t" l="l"/>
            <a:pathLst>
              <a:path h="2118639" w="10985533">
                <a:moveTo>
                  <a:pt x="0" y="0"/>
                </a:moveTo>
                <a:lnTo>
                  <a:pt x="10985534" y="0"/>
                </a:lnTo>
                <a:lnTo>
                  <a:pt x="10985534" y="2118639"/>
                </a:lnTo>
                <a:lnTo>
                  <a:pt x="0" y="2118639"/>
                </a:lnTo>
                <a:lnTo>
                  <a:pt x="0" y="0"/>
                </a:lnTo>
                <a:close/>
              </a:path>
            </a:pathLst>
          </a:custGeom>
          <a:blipFill>
            <a:blip r:embed="rId5"/>
            <a:stretch>
              <a:fillRect l="0" t="0" r="0" b="0"/>
            </a:stretch>
          </a:blipFill>
        </p:spPr>
      </p:sp>
      <p:sp>
        <p:nvSpPr>
          <p:cNvPr name="Freeform 7" id="7"/>
          <p:cNvSpPr/>
          <p:nvPr/>
        </p:nvSpPr>
        <p:spPr>
          <a:xfrm flipH="false" flipV="false" rot="0">
            <a:off x="1117639" y="4804255"/>
            <a:ext cx="900487" cy="900487"/>
          </a:xfrm>
          <a:custGeom>
            <a:avLst/>
            <a:gdLst/>
            <a:ahLst/>
            <a:cxnLst/>
            <a:rect r="r" b="b" t="t" l="l"/>
            <a:pathLst>
              <a:path h="900487" w="900487">
                <a:moveTo>
                  <a:pt x="0" y="0"/>
                </a:moveTo>
                <a:lnTo>
                  <a:pt x="900487" y="0"/>
                </a:lnTo>
                <a:lnTo>
                  <a:pt x="900487" y="900487"/>
                </a:lnTo>
                <a:lnTo>
                  <a:pt x="0" y="900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4715608"/>
            <a:ext cx="900487" cy="900487"/>
          </a:xfrm>
          <a:custGeom>
            <a:avLst/>
            <a:gdLst/>
            <a:ahLst/>
            <a:cxnLst/>
            <a:rect r="r" b="b" t="t" l="l"/>
            <a:pathLst>
              <a:path h="900487" w="900487">
                <a:moveTo>
                  <a:pt x="0" y="0"/>
                </a:moveTo>
                <a:lnTo>
                  <a:pt x="900487" y="0"/>
                </a:lnTo>
                <a:lnTo>
                  <a:pt x="900487" y="900487"/>
                </a:lnTo>
                <a:lnTo>
                  <a:pt x="0" y="9004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358813" y="4804255"/>
            <a:ext cx="900487" cy="900487"/>
          </a:xfrm>
          <a:custGeom>
            <a:avLst/>
            <a:gdLst/>
            <a:ahLst/>
            <a:cxnLst/>
            <a:rect r="r" b="b" t="t" l="l"/>
            <a:pathLst>
              <a:path h="900487" w="900487">
                <a:moveTo>
                  <a:pt x="0" y="0"/>
                </a:moveTo>
                <a:lnTo>
                  <a:pt x="900487" y="0"/>
                </a:lnTo>
                <a:lnTo>
                  <a:pt x="900487" y="900487"/>
                </a:lnTo>
                <a:lnTo>
                  <a:pt x="0" y="900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269874" y="4715608"/>
            <a:ext cx="900487" cy="900487"/>
          </a:xfrm>
          <a:custGeom>
            <a:avLst/>
            <a:gdLst/>
            <a:ahLst/>
            <a:cxnLst/>
            <a:rect r="r" b="b" t="t" l="l"/>
            <a:pathLst>
              <a:path h="900487" w="900487">
                <a:moveTo>
                  <a:pt x="0" y="0"/>
                </a:moveTo>
                <a:lnTo>
                  <a:pt x="900487" y="0"/>
                </a:lnTo>
                <a:lnTo>
                  <a:pt x="900487" y="900487"/>
                </a:lnTo>
                <a:lnTo>
                  <a:pt x="0" y="9004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28700" y="5969157"/>
            <a:ext cx="16230600" cy="2608006"/>
          </a:xfrm>
          <a:prstGeom prst="rect">
            <a:avLst/>
          </a:prstGeom>
        </p:spPr>
        <p:txBody>
          <a:bodyPr anchor="t" rtlCol="false" tIns="0" lIns="0" bIns="0" rIns="0">
            <a:spAutoFit/>
          </a:bodyPr>
          <a:lstStyle/>
          <a:p>
            <a:pPr algn="ctr">
              <a:lnSpc>
                <a:spcPts val="21101"/>
              </a:lnSpc>
              <a:spcBef>
                <a:spcPct val="0"/>
              </a:spcBef>
            </a:pPr>
            <a:r>
              <a:rPr lang="en-US" sz="15072">
                <a:solidFill>
                  <a:srgbClr val="1DB954"/>
                </a:solidFill>
                <a:latin typeface="Bebas Neu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33355" y="-38100"/>
            <a:ext cx="10287000" cy="10287000"/>
            <a:chOff x="0" y="0"/>
            <a:chExt cx="12700000" cy="12700000"/>
          </a:xfrm>
        </p:grpSpPr>
        <p:sp>
          <p:nvSpPr>
            <p:cNvPr name="Freeform 3" id="3"/>
            <p:cNvSpPr/>
            <p:nvPr/>
          </p:nvSpPr>
          <p:spPr>
            <a:xfrm flipH="false" flipV="false" rot="0">
              <a:off x="2540" y="-1270"/>
              <a:ext cx="12693650" cy="12703810"/>
            </a:xfrm>
            <a:custGeom>
              <a:avLst/>
              <a:gdLst/>
              <a:ahLst/>
              <a:cxnLst/>
              <a:rect r="r" b="b" t="t" l="l"/>
              <a:pathLst>
                <a:path h="12703810" w="12693650">
                  <a:moveTo>
                    <a:pt x="0" y="0"/>
                  </a:moveTo>
                  <a:lnTo>
                    <a:pt x="12693650" y="0"/>
                  </a:lnTo>
                  <a:lnTo>
                    <a:pt x="12693650" y="12703810"/>
                  </a:lnTo>
                  <a:lnTo>
                    <a:pt x="0" y="12703810"/>
                  </a:lnTo>
                  <a:lnTo>
                    <a:pt x="0" y="0"/>
                  </a:lnTo>
                  <a:close/>
                </a:path>
              </a:pathLst>
            </a:custGeom>
            <a:blipFill>
              <a:blip r:embed="rId2"/>
              <a:stretch>
                <a:fillRect l="-40" t="0" r="-40" b="0"/>
              </a:stretch>
            </a:blipFill>
          </p:spPr>
        </p:sp>
        <p:sp>
          <p:nvSpPr>
            <p:cNvPr name="Freeform 4" id="4"/>
            <p:cNvSpPr/>
            <p:nvPr/>
          </p:nvSpPr>
          <p:spPr>
            <a:xfrm flipH="false" flipV="false" rot="0">
              <a:off x="6007100" y="-16510"/>
              <a:ext cx="6690360" cy="12719050"/>
            </a:xfrm>
            <a:custGeom>
              <a:avLst/>
              <a:gdLst/>
              <a:ahLst/>
              <a:cxnLst/>
              <a:rect r="r" b="b" t="t" l="l"/>
              <a:pathLst>
                <a:path h="12719050" w="6690360">
                  <a:moveTo>
                    <a:pt x="127000" y="0"/>
                  </a:moveTo>
                  <a:lnTo>
                    <a:pt x="6690360" y="0"/>
                  </a:lnTo>
                  <a:lnTo>
                    <a:pt x="6690360" y="12719050"/>
                  </a:lnTo>
                  <a:lnTo>
                    <a:pt x="2171700" y="12719050"/>
                  </a:lnTo>
                  <a:lnTo>
                    <a:pt x="552450" y="3620770"/>
                  </a:lnTo>
                  <a:cubicBezTo>
                    <a:pt x="552450" y="3620770"/>
                    <a:pt x="83820" y="1831340"/>
                    <a:pt x="41910" y="1320800"/>
                  </a:cubicBezTo>
                  <a:cubicBezTo>
                    <a:pt x="0" y="810260"/>
                    <a:pt x="127000" y="0"/>
                    <a:pt x="127000" y="0"/>
                  </a:cubicBezTo>
                  <a:close/>
                </a:path>
              </a:pathLst>
            </a:custGeom>
            <a:solidFill>
              <a:srgbClr val="101010"/>
            </a:solidFill>
            <a:ln w="12700">
              <a:solidFill>
                <a:srgbClr val="000000"/>
              </a:solidFill>
            </a:ln>
          </p:spPr>
        </p:sp>
        <p:sp>
          <p:nvSpPr>
            <p:cNvPr name="Freeform 5" id="5"/>
            <p:cNvSpPr/>
            <p:nvPr/>
          </p:nvSpPr>
          <p:spPr>
            <a:xfrm flipH="false" flipV="false" rot="0">
              <a:off x="-41910" y="-3810"/>
              <a:ext cx="4828540" cy="8406130"/>
            </a:xfrm>
            <a:custGeom>
              <a:avLst/>
              <a:gdLst/>
              <a:ahLst/>
              <a:cxnLst/>
              <a:rect r="r" b="b" t="t" l="l"/>
              <a:pathLst>
                <a:path h="8406130" w="4828540">
                  <a:moveTo>
                    <a:pt x="4828540" y="0"/>
                  </a:moveTo>
                  <a:lnTo>
                    <a:pt x="4067810" y="2012950"/>
                  </a:lnTo>
                  <a:cubicBezTo>
                    <a:pt x="4067810" y="2012950"/>
                    <a:pt x="3389630" y="3949700"/>
                    <a:pt x="2905760" y="4725670"/>
                  </a:cubicBezTo>
                  <a:cubicBezTo>
                    <a:pt x="2421890" y="5501640"/>
                    <a:pt x="1838960" y="6760210"/>
                    <a:pt x="1838960" y="6760210"/>
                  </a:cubicBezTo>
                  <a:cubicBezTo>
                    <a:pt x="1838960" y="6760210"/>
                    <a:pt x="838200" y="7954010"/>
                    <a:pt x="419100" y="8180070"/>
                  </a:cubicBezTo>
                  <a:cubicBezTo>
                    <a:pt x="0" y="8406130"/>
                    <a:pt x="38100" y="8406130"/>
                    <a:pt x="38100" y="8406130"/>
                  </a:cubicBezTo>
                  <a:lnTo>
                    <a:pt x="38100" y="2540"/>
                  </a:lnTo>
                  <a:cubicBezTo>
                    <a:pt x="38100" y="2540"/>
                    <a:pt x="4818380" y="8890"/>
                    <a:pt x="4828540" y="0"/>
                  </a:cubicBezTo>
                  <a:close/>
                </a:path>
              </a:pathLst>
            </a:custGeom>
            <a:solidFill>
              <a:srgbClr val="101010"/>
            </a:solidFill>
            <a:ln w="12700">
              <a:solidFill>
                <a:srgbClr val="000000"/>
              </a:solidFill>
            </a:ln>
          </p:spPr>
        </p:sp>
        <p:sp>
          <p:nvSpPr>
            <p:cNvPr name="Freeform 6" id="6"/>
            <p:cNvSpPr/>
            <p:nvPr/>
          </p:nvSpPr>
          <p:spPr>
            <a:xfrm flipH="false" flipV="false" rot="0">
              <a:off x="3921760" y="-1270"/>
              <a:ext cx="5734050" cy="12703810"/>
            </a:xfrm>
            <a:custGeom>
              <a:avLst/>
              <a:gdLst/>
              <a:ahLst/>
              <a:cxnLst/>
              <a:rect r="r" b="b" t="t" l="l"/>
              <a:pathLst>
                <a:path h="12703810" w="5734050">
                  <a:moveTo>
                    <a:pt x="0" y="0"/>
                  </a:moveTo>
                  <a:lnTo>
                    <a:pt x="5734050" y="0"/>
                  </a:lnTo>
                  <a:lnTo>
                    <a:pt x="5734050" y="12703810"/>
                  </a:lnTo>
                  <a:lnTo>
                    <a:pt x="0" y="12703810"/>
                  </a:lnTo>
                  <a:lnTo>
                    <a:pt x="0" y="0"/>
                  </a:lnTo>
                  <a:close/>
                </a:path>
              </a:pathLst>
            </a:custGeom>
            <a:blipFill>
              <a:blip r:embed="rId3"/>
              <a:stretch>
                <a:fillRect l="-725" t="0" r="-725" b="0"/>
              </a:stretch>
            </a:blipFill>
          </p:spPr>
        </p:sp>
      </p:grpSp>
      <p:sp>
        <p:nvSpPr>
          <p:cNvPr name="Freeform 7" id="7"/>
          <p:cNvSpPr/>
          <p:nvPr/>
        </p:nvSpPr>
        <p:spPr>
          <a:xfrm flipH="false" flipV="false" rot="10220194">
            <a:off x="-2054669" y="-1323093"/>
            <a:ext cx="10985533" cy="2118639"/>
          </a:xfrm>
          <a:custGeom>
            <a:avLst/>
            <a:gdLst/>
            <a:ahLst/>
            <a:cxnLst/>
            <a:rect r="r" b="b" t="t" l="l"/>
            <a:pathLst>
              <a:path h="2118639" w="10985533">
                <a:moveTo>
                  <a:pt x="0" y="0"/>
                </a:moveTo>
                <a:lnTo>
                  <a:pt x="10985533" y="0"/>
                </a:lnTo>
                <a:lnTo>
                  <a:pt x="10985533" y="2118638"/>
                </a:lnTo>
                <a:lnTo>
                  <a:pt x="0" y="2118638"/>
                </a:lnTo>
                <a:lnTo>
                  <a:pt x="0" y="0"/>
                </a:lnTo>
                <a:close/>
              </a:path>
            </a:pathLst>
          </a:custGeom>
          <a:blipFill>
            <a:blip r:embed="rId4"/>
            <a:stretch>
              <a:fillRect l="0" t="0" r="0" b="0"/>
            </a:stretch>
          </a:blipFill>
        </p:spPr>
      </p:sp>
      <p:grpSp>
        <p:nvGrpSpPr>
          <p:cNvPr name="Group 8" id="8"/>
          <p:cNvGrpSpPr/>
          <p:nvPr/>
        </p:nvGrpSpPr>
        <p:grpSpPr>
          <a:xfrm rot="0">
            <a:off x="1923182" y="4262174"/>
            <a:ext cx="229369" cy="229369"/>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B954"/>
            </a:solidFill>
          </p:spPr>
        </p:sp>
      </p:grpSp>
      <p:grpSp>
        <p:nvGrpSpPr>
          <p:cNvPr name="Group 10" id="10"/>
          <p:cNvGrpSpPr/>
          <p:nvPr/>
        </p:nvGrpSpPr>
        <p:grpSpPr>
          <a:xfrm rot="0">
            <a:off x="1923182" y="5504819"/>
            <a:ext cx="229369" cy="229369"/>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B954"/>
            </a:solidFill>
          </p:spPr>
        </p:sp>
      </p:grpSp>
      <p:grpSp>
        <p:nvGrpSpPr>
          <p:cNvPr name="Group 12" id="12"/>
          <p:cNvGrpSpPr/>
          <p:nvPr/>
        </p:nvGrpSpPr>
        <p:grpSpPr>
          <a:xfrm rot="0">
            <a:off x="1923182" y="6685338"/>
            <a:ext cx="229369" cy="229369"/>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B954"/>
            </a:solidFill>
          </p:spPr>
        </p:sp>
      </p:grpSp>
      <p:sp>
        <p:nvSpPr>
          <p:cNvPr name="TextBox 14" id="14"/>
          <p:cNvSpPr txBox="true"/>
          <p:nvPr/>
        </p:nvSpPr>
        <p:spPr>
          <a:xfrm rot="0">
            <a:off x="2535562" y="6530782"/>
            <a:ext cx="5662315" cy="481331"/>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Open Sans Bold"/>
              </a:rPr>
              <a:t>Data Integration and Cleaning</a:t>
            </a:r>
          </a:p>
        </p:txBody>
      </p:sp>
      <p:grpSp>
        <p:nvGrpSpPr>
          <p:cNvPr name="Group 15" id="15"/>
          <p:cNvGrpSpPr/>
          <p:nvPr/>
        </p:nvGrpSpPr>
        <p:grpSpPr>
          <a:xfrm rot="0">
            <a:off x="1923182" y="7861994"/>
            <a:ext cx="229369" cy="229369"/>
            <a:chOff x="0" y="0"/>
            <a:chExt cx="6350000" cy="6350000"/>
          </a:xfrm>
        </p:grpSpPr>
        <p:sp>
          <p:nvSpPr>
            <p:cNvPr name="Freeform 16" id="1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B954"/>
            </a:solidFill>
          </p:spPr>
        </p:sp>
      </p:grpSp>
      <p:sp>
        <p:nvSpPr>
          <p:cNvPr name="TextBox 17" id="17"/>
          <p:cNvSpPr txBox="true"/>
          <p:nvPr/>
        </p:nvSpPr>
        <p:spPr>
          <a:xfrm rot="0">
            <a:off x="2535562" y="7707438"/>
            <a:ext cx="5205240" cy="481331"/>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Open Sans Bold"/>
              </a:rPr>
              <a:t>Quality Assessment</a:t>
            </a:r>
          </a:p>
        </p:txBody>
      </p:sp>
      <p:sp>
        <p:nvSpPr>
          <p:cNvPr name="Freeform 18" id="18"/>
          <p:cNvSpPr/>
          <p:nvPr/>
        </p:nvSpPr>
        <p:spPr>
          <a:xfrm flipH="false" flipV="false" rot="0">
            <a:off x="7365009" y="7261820"/>
            <a:ext cx="1665735" cy="1665735"/>
          </a:xfrm>
          <a:custGeom>
            <a:avLst/>
            <a:gdLst/>
            <a:ahLst/>
            <a:cxnLst/>
            <a:rect r="r" b="b" t="t" l="l"/>
            <a:pathLst>
              <a:path h="1665735" w="1665735">
                <a:moveTo>
                  <a:pt x="0" y="0"/>
                </a:moveTo>
                <a:lnTo>
                  <a:pt x="1665735" y="0"/>
                </a:lnTo>
                <a:lnTo>
                  <a:pt x="1665735" y="1665735"/>
                </a:lnTo>
                <a:lnTo>
                  <a:pt x="0" y="16657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7200488" y="7097838"/>
            <a:ext cx="1665735" cy="1665735"/>
          </a:xfrm>
          <a:custGeom>
            <a:avLst/>
            <a:gdLst/>
            <a:ahLst/>
            <a:cxnLst/>
            <a:rect r="r" b="b" t="t" l="l"/>
            <a:pathLst>
              <a:path h="1665735" w="1665735">
                <a:moveTo>
                  <a:pt x="0" y="0"/>
                </a:moveTo>
                <a:lnTo>
                  <a:pt x="1665734" y="0"/>
                </a:lnTo>
                <a:lnTo>
                  <a:pt x="1665734" y="1665735"/>
                </a:lnTo>
                <a:lnTo>
                  <a:pt x="0" y="16657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0" id="20"/>
          <p:cNvGrpSpPr/>
          <p:nvPr/>
        </p:nvGrpSpPr>
        <p:grpSpPr>
          <a:xfrm rot="0">
            <a:off x="1923182" y="9122367"/>
            <a:ext cx="229369" cy="229369"/>
            <a:chOff x="0" y="0"/>
            <a:chExt cx="6350000" cy="6350000"/>
          </a:xfrm>
        </p:grpSpPr>
        <p:sp>
          <p:nvSpPr>
            <p:cNvPr name="Freeform 21" id="2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B954"/>
            </a:solidFill>
          </p:spPr>
        </p:sp>
      </p:grpSp>
      <p:sp>
        <p:nvSpPr>
          <p:cNvPr name="TextBox 22" id="22"/>
          <p:cNvSpPr txBox="true"/>
          <p:nvPr/>
        </p:nvSpPr>
        <p:spPr>
          <a:xfrm rot="0">
            <a:off x="1154039" y="1559656"/>
            <a:ext cx="6046449" cy="1276350"/>
          </a:xfrm>
          <a:prstGeom prst="rect">
            <a:avLst/>
          </a:prstGeom>
        </p:spPr>
        <p:txBody>
          <a:bodyPr anchor="t" rtlCol="false" tIns="0" lIns="0" bIns="0" rIns="0">
            <a:spAutoFit/>
          </a:bodyPr>
          <a:lstStyle/>
          <a:p>
            <a:pPr>
              <a:lnSpc>
                <a:spcPts val="10499"/>
              </a:lnSpc>
              <a:spcBef>
                <a:spcPct val="0"/>
              </a:spcBef>
            </a:pPr>
            <a:r>
              <a:rPr lang="en-US" sz="7499">
                <a:solidFill>
                  <a:srgbClr val="FFFFFF"/>
                </a:solidFill>
                <a:latin typeface="Bebas Neue Bold"/>
              </a:rPr>
              <a:t>Plan  </a:t>
            </a:r>
          </a:p>
        </p:txBody>
      </p:sp>
      <p:sp>
        <p:nvSpPr>
          <p:cNvPr name="TextBox 23" id="23"/>
          <p:cNvSpPr txBox="true"/>
          <p:nvPr/>
        </p:nvSpPr>
        <p:spPr>
          <a:xfrm rot="0">
            <a:off x="2535562" y="4169744"/>
            <a:ext cx="5205240" cy="481331"/>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Open Sans Bold"/>
              </a:rPr>
              <a:t>Introduction</a:t>
            </a:r>
          </a:p>
        </p:txBody>
      </p:sp>
      <p:sp>
        <p:nvSpPr>
          <p:cNvPr name="TextBox 24" id="24"/>
          <p:cNvSpPr txBox="true"/>
          <p:nvPr/>
        </p:nvSpPr>
        <p:spPr>
          <a:xfrm rot="0">
            <a:off x="2535562" y="5350263"/>
            <a:ext cx="5205240" cy="481331"/>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Open Sans Bold"/>
              </a:rPr>
              <a:t>Data Acquisition</a:t>
            </a:r>
          </a:p>
        </p:txBody>
      </p:sp>
      <p:sp>
        <p:nvSpPr>
          <p:cNvPr name="TextBox 25" id="25"/>
          <p:cNvSpPr txBox="true"/>
          <p:nvPr/>
        </p:nvSpPr>
        <p:spPr>
          <a:xfrm rot="0">
            <a:off x="2535562" y="8870405"/>
            <a:ext cx="5205240" cy="481331"/>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Open Sans Bold"/>
              </a:rPr>
              <a:t>Exploratory Analysis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a:grpSpLocks noChangeAspect="true"/>
          </p:cNvGrpSpPr>
          <p:nvPr/>
        </p:nvGrpSpPr>
        <p:grpSpPr>
          <a:xfrm rot="0">
            <a:off x="-800045" y="7366041"/>
            <a:ext cx="18554058" cy="2920959"/>
            <a:chOff x="0" y="0"/>
            <a:chExt cx="11640820" cy="1832610"/>
          </a:xfrm>
        </p:grpSpPr>
        <p:sp>
          <p:nvSpPr>
            <p:cNvPr name="Freeform 4" id="4"/>
            <p:cNvSpPr/>
            <p:nvPr/>
          </p:nvSpPr>
          <p:spPr>
            <a:xfrm flipH="false" flipV="false" rot="0">
              <a:off x="0" y="0"/>
              <a:ext cx="11640820" cy="1832610"/>
            </a:xfrm>
            <a:custGeom>
              <a:avLst/>
              <a:gdLst/>
              <a:ahLst/>
              <a:cxnLst/>
              <a:rect r="r" b="b" t="t" l="l"/>
              <a:pathLst>
                <a:path h="1832610" w="11640820">
                  <a:moveTo>
                    <a:pt x="1270" y="730250"/>
                  </a:moveTo>
                  <a:lnTo>
                    <a:pt x="127000" y="703580"/>
                  </a:lnTo>
                  <a:lnTo>
                    <a:pt x="283210" y="662940"/>
                  </a:lnTo>
                  <a:lnTo>
                    <a:pt x="459740" y="589280"/>
                  </a:lnTo>
                  <a:lnTo>
                    <a:pt x="584200" y="537210"/>
                  </a:lnTo>
                  <a:lnTo>
                    <a:pt x="711200" y="551180"/>
                  </a:lnTo>
                  <a:lnTo>
                    <a:pt x="786130" y="554990"/>
                  </a:lnTo>
                  <a:lnTo>
                    <a:pt x="896620" y="457200"/>
                  </a:lnTo>
                  <a:lnTo>
                    <a:pt x="976630" y="448310"/>
                  </a:lnTo>
                  <a:lnTo>
                    <a:pt x="1085850" y="361950"/>
                  </a:lnTo>
                  <a:lnTo>
                    <a:pt x="1289050" y="311150"/>
                  </a:lnTo>
                  <a:lnTo>
                    <a:pt x="1512570" y="182880"/>
                  </a:lnTo>
                  <a:lnTo>
                    <a:pt x="1731010" y="121920"/>
                  </a:lnTo>
                  <a:lnTo>
                    <a:pt x="1930400" y="95250"/>
                  </a:lnTo>
                  <a:lnTo>
                    <a:pt x="2145030" y="143510"/>
                  </a:lnTo>
                  <a:lnTo>
                    <a:pt x="2334260" y="167640"/>
                  </a:lnTo>
                  <a:lnTo>
                    <a:pt x="2541270" y="237490"/>
                  </a:lnTo>
                  <a:lnTo>
                    <a:pt x="2639060" y="316230"/>
                  </a:lnTo>
                  <a:lnTo>
                    <a:pt x="2858770" y="302260"/>
                  </a:lnTo>
                  <a:lnTo>
                    <a:pt x="2894330" y="302260"/>
                  </a:lnTo>
                  <a:lnTo>
                    <a:pt x="2969260" y="280670"/>
                  </a:lnTo>
                  <a:lnTo>
                    <a:pt x="3161030" y="292100"/>
                  </a:lnTo>
                  <a:lnTo>
                    <a:pt x="3305810" y="273050"/>
                  </a:lnTo>
                  <a:lnTo>
                    <a:pt x="3451860" y="306070"/>
                  </a:lnTo>
                  <a:lnTo>
                    <a:pt x="3572510" y="226060"/>
                  </a:lnTo>
                  <a:lnTo>
                    <a:pt x="3798570" y="327660"/>
                  </a:lnTo>
                  <a:lnTo>
                    <a:pt x="3822700" y="314960"/>
                  </a:lnTo>
                  <a:lnTo>
                    <a:pt x="3953510" y="308610"/>
                  </a:lnTo>
                  <a:lnTo>
                    <a:pt x="4221480" y="276860"/>
                  </a:lnTo>
                  <a:lnTo>
                    <a:pt x="4335780" y="238760"/>
                  </a:lnTo>
                  <a:lnTo>
                    <a:pt x="4385310" y="266700"/>
                  </a:lnTo>
                  <a:lnTo>
                    <a:pt x="4518660" y="255270"/>
                  </a:lnTo>
                  <a:lnTo>
                    <a:pt x="4616450" y="276860"/>
                  </a:lnTo>
                  <a:lnTo>
                    <a:pt x="4671060" y="280670"/>
                  </a:lnTo>
                  <a:lnTo>
                    <a:pt x="4712970" y="223520"/>
                  </a:lnTo>
                  <a:lnTo>
                    <a:pt x="4838700" y="238760"/>
                  </a:lnTo>
                  <a:lnTo>
                    <a:pt x="4879340" y="245110"/>
                  </a:lnTo>
                  <a:lnTo>
                    <a:pt x="4970780" y="196850"/>
                  </a:lnTo>
                  <a:lnTo>
                    <a:pt x="5067300" y="190500"/>
                  </a:lnTo>
                  <a:lnTo>
                    <a:pt x="5115560" y="171450"/>
                  </a:lnTo>
                  <a:lnTo>
                    <a:pt x="5323840" y="153670"/>
                  </a:lnTo>
                  <a:lnTo>
                    <a:pt x="5450840" y="142240"/>
                  </a:lnTo>
                  <a:lnTo>
                    <a:pt x="5518150" y="106680"/>
                  </a:lnTo>
                  <a:lnTo>
                    <a:pt x="5524500" y="143510"/>
                  </a:lnTo>
                  <a:lnTo>
                    <a:pt x="5581650" y="139700"/>
                  </a:lnTo>
                  <a:lnTo>
                    <a:pt x="5665470" y="193040"/>
                  </a:lnTo>
                  <a:lnTo>
                    <a:pt x="5690870" y="262890"/>
                  </a:lnTo>
                  <a:lnTo>
                    <a:pt x="5824220" y="220980"/>
                  </a:lnTo>
                  <a:lnTo>
                    <a:pt x="6000750" y="254000"/>
                  </a:lnTo>
                  <a:lnTo>
                    <a:pt x="6076950" y="234950"/>
                  </a:lnTo>
                  <a:lnTo>
                    <a:pt x="6226810" y="265430"/>
                  </a:lnTo>
                  <a:lnTo>
                    <a:pt x="6282690" y="270510"/>
                  </a:lnTo>
                  <a:lnTo>
                    <a:pt x="6318250" y="254000"/>
                  </a:lnTo>
                  <a:lnTo>
                    <a:pt x="6475730" y="267970"/>
                  </a:lnTo>
                  <a:lnTo>
                    <a:pt x="6560820" y="267970"/>
                  </a:lnTo>
                  <a:lnTo>
                    <a:pt x="6706870" y="260350"/>
                  </a:lnTo>
                  <a:lnTo>
                    <a:pt x="6800850" y="236220"/>
                  </a:lnTo>
                  <a:lnTo>
                    <a:pt x="6982460" y="219710"/>
                  </a:lnTo>
                  <a:lnTo>
                    <a:pt x="7071360" y="210820"/>
                  </a:lnTo>
                  <a:lnTo>
                    <a:pt x="7117080" y="208280"/>
                  </a:lnTo>
                  <a:lnTo>
                    <a:pt x="7175500" y="231140"/>
                  </a:lnTo>
                  <a:lnTo>
                    <a:pt x="7260590" y="292100"/>
                  </a:lnTo>
                  <a:lnTo>
                    <a:pt x="7289800" y="340360"/>
                  </a:lnTo>
                  <a:lnTo>
                    <a:pt x="7357110" y="316230"/>
                  </a:lnTo>
                  <a:lnTo>
                    <a:pt x="7429500" y="323850"/>
                  </a:lnTo>
                  <a:lnTo>
                    <a:pt x="7524750" y="236220"/>
                  </a:lnTo>
                  <a:lnTo>
                    <a:pt x="7595870" y="189230"/>
                  </a:lnTo>
                  <a:lnTo>
                    <a:pt x="7640320" y="176530"/>
                  </a:lnTo>
                  <a:lnTo>
                    <a:pt x="7593330" y="219710"/>
                  </a:lnTo>
                  <a:lnTo>
                    <a:pt x="7593330" y="250190"/>
                  </a:lnTo>
                  <a:lnTo>
                    <a:pt x="7626350" y="257810"/>
                  </a:lnTo>
                  <a:lnTo>
                    <a:pt x="7815580" y="279400"/>
                  </a:lnTo>
                  <a:lnTo>
                    <a:pt x="8077200" y="232410"/>
                  </a:lnTo>
                  <a:lnTo>
                    <a:pt x="8252460" y="165100"/>
                  </a:lnTo>
                  <a:lnTo>
                    <a:pt x="8431530" y="144780"/>
                  </a:lnTo>
                  <a:lnTo>
                    <a:pt x="8526780" y="91440"/>
                  </a:lnTo>
                  <a:lnTo>
                    <a:pt x="8663940" y="16510"/>
                  </a:lnTo>
                  <a:lnTo>
                    <a:pt x="8846820" y="1270"/>
                  </a:lnTo>
                  <a:lnTo>
                    <a:pt x="8962390" y="0"/>
                  </a:lnTo>
                  <a:lnTo>
                    <a:pt x="9048750" y="62230"/>
                  </a:lnTo>
                  <a:lnTo>
                    <a:pt x="9112250" y="105410"/>
                  </a:lnTo>
                  <a:lnTo>
                    <a:pt x="9164320" y="156210"/>
                  </a:lnTo>
                  <a:lnTo>
                    <a:pt x="9249410" y="130810"/>
                  </a:lnTo>
                  <a:lnTo>
                    <a:pt x="9437370" y="129540"/>
                  </a:lnTo>
                  <a:lnTo>
                    <a:pt x="9596120" y="153670"/>
                  </a:lnTo>
                  <a:lnTo>
                    <a:pt x="9692640" y="156210"/>
                  </a:lnTo>
                  <a:lnTo>
                    <a:pt x="9723120" y="189230"/>
                  </a:lnTo>
                  <a:lnTo>
                    <a:pt x="9959340" y="212090"/>
                  </a:lnTo>
                  <a:lnTo>
                    <a:pt x="9952990" y="247650"/>
                  </a:lnTo>
                  <a:lnTo>
                    <a:pt x="9998710" y="292100"/>
                  </a:lnTo>
                  <a:lnTo>
                    <a:pt x="10001250" y="365760"/>
                  </a:lnTo>
                  <a:lnTo>
                    <a:pt x="10063480" y="323850"/>
                  </a:lnTo>
                  <a:lnTo>
                    <a:pt x="10142220" y="325120"/>
                  </a:lnTo>
                  <a:lnTo>
                    <a:pt x="10171430" y="308610"/>
                  </a:lnTo>
                  <a:lnTo>
                    <a:pt x="10383520" y="342900"/>
                  </a:lnTo>
                  <a:lnTo>
                    <a:pt x="10636250" y="370840"/>
                  </a:lnTo>
                  <a:lnTo>
                    <a:pt x="10826750" y="353060"/>
                  </a:lnTo>
                  <a:lnTo>
                    <a:pt x="10910570" y="368300"/>
                  </a:lnTo>
                  <a:lnTo>
                    <a:pt x="10970260" y="372110"/>
                  </a:lnTo>
                  <a:lnTo>
                    <a:pt x="11121390" y="332740"/>
                  </a:lnTo>
                  <a:lnTo>
                    <a:pt x="11216640" y="339090"/>
                  </a:lnTo>
                  <a:lnTo>
                    <a:pt x="11333480" y="397510"/>
                  </a:lnTo>
                  <a:lnTo>
                    <a:pt x="11471910" y="431800"/>
                  </a:lnTo>
                  <a:lnTo>
                    <a:pt x="11539220" y="481330"/>
                  </a:lnTo>
                  <a:lnTo>
                    <a:pt x="11592560" y="468630"/>
                  </a:lnTo>
                  <a:lnTo>
                    <a:pt x="11620500" y="521970"/>
                  </a:lnTo>
                  <a:lnTo>
                    <a:pt x="11640820" y="1819910"/>
                  </a:lnTo>
                  <a:lnTo>
                    <a:pt x="0" y="1832610"/>
                  </a:lnTo>
                  <a:close/>
                </a:path>
              </a:pathLst>
            </a:custGeom>
            <a:solidFill>
              <a:srgbClr val="000000">
                <a:alpha val="0"/>
              </a:srgbClr>
            </a:solidFill>
            <a:ln w="12700">
              <a:solidFill>
                <a:srgbClr val="000000"/>
              </a:solidFill>
            </a:ln>
          </p:spPr>
        </p:sp>
      </p:grpSp>
      <p:sp>
        <p:nvSpPr>
          <p:cNvPr name="Freeform 5" id="5"/>
          <p:cNvSpPr/>
          <p:nvPr/>
        </p:nvSpPr>
        <p:spPr>
          <a:xfrm flipH="false" flipV="false" rot="10007175">
            <a:off x="-4107554" y="-809813"/>
            <a:ext cx="8744236" cy="1912802"/>
          </a:xfrm>
          <a:custGeom>
            <a:avLst/>
            <a:gdLst/>
            <a:ahLst/>
            <a:cxnLst/>
            <a:rect r="r" b="b" t="t" l="l"/>
            <a:pathLst>
              <a:path h="1912802" w="8744236">
                <a:moveTo>
                  <a:pt x="0" y="0"/>
                </a:moveTo>
                <a:lnTo>
                  <a:pt x="8744236" y="0"/>
                </a:lnTo>
                <a:lnTo>
                  <a:pt x="8744236" y="1912802"/>
                </a:lnTo>
                <a:lnTo>
                  <a:pt x="0" y="1912802"/>
                </a:lnTo>
                <a:lnTo>
                  <a:pt x="0" y="0"/>
                </a:lnTo>
                <a:close/>
              </a:path>
            </a:pathLst>
          </a:custGeom>
          <a:blipFill>
            <a:blip r:embed="rId3"/>
            <a:stretch>
              <a:fillRect l="0" t="0" r="0" b="0"/>
            </a:stretch>
          </a:blipFill>
        </p:spPr>
      </p:sp>
      <p:sp>
        <p:nvSpPr>
          <p:cNvPr name="Freeform 6" id="6"/>
          <p:cNvSpPr/>
          <p:nvPr/>
        </p:nvSpPr>
        <p:spPr>
          <a:xfrm flipH="false" flipV="false" rot="-10193113">
            <a:off x="10353541" y="-1524542"/>
            <a:ext cx="10985533" cy="2118639"/>
          </a:xfrm>
          <a:custGeom>
            <a:avLst/>
            <a:gdLst/>
            <a:ahLst/>
            <a:cxnLst/>
            <a:rect r="r" b="b" t="t" l="l"/>
            <a:pathLst>
              <a:path h="2118639" w="10985533">
                <a:moveTo>
                  <a:pt x="0" y="0"/>
                </a:moveTo>
                <a:lnTo>
                  <a:pt x="10985534" y="0"/>
                </a:lnTo>
                <a:lnTo>
                  <a:pt x="10985534" y="2118639"/>
                </a:lnTo>
                <a:lnTo>
                  <a:pt x="0" y="2118639"/>
                </a:lnTo>
                <a:lnTo>
                  <a:pt x="0" y="0"/>
                </a:lnTo>
                <a:close/>
              </a:path>
            </a:pathLst>
          </a:custGeom>
          <a:blipFill>
            <a:blip r:embed="rId4"/>
            <a:stretch>
              <a:fillRect l="0" t="0" r="0" b="0"/>
            </a:stretch>
          </a:blipFill>
        </p:spPr>
      </p:sp>
      <p:sp>
        <p:nvSpPr>
          <p:cNvPr name="Freeform 7" id="7"/>
          <p:cNvSpPr/>
          <p:nvPr/>
        </p:nvSpPr>
        <p:spPr>
          <a:xfrm flipH="false" flipV="false" rot="0">
            <a:off x="622926" y="5232148"/>
            <a:ext cx="900487" cy="900487"/>
          </a:xfrm>
          <a:custGeom>
            <a:avLst/>
            <a:gdLst/>
            <a:ahLst/>
            <a:cxnLst/>
            <a:rect r="r" b="b" t="t" l="l"/>
            <a:pathLst>
              <a:path h="900487" w="900487">
                <a:moveTo>
                  <a:pt x="0" y="0"/>
                </a:moveTo>
                <a:lnTo>
                  <a:pt x="900487" y="0"/>
                </a:lnTo>
                <a:lnTo>
                  <a:pt x="900487" y="900487"/>
                </a:lnTo>
                <a:lnTo>
                  <a:pt x="0" y="9004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33987" y="5143500"/>
            <a:ext cx="900487" cy="900487"/>
          </a:xfrm>
          <a:custGeom>
            <a:avLst/>
            <a:gdLst/>
            <a:ahLst/>
            <a:cxnLst/>
            <a:rect r="r" b="b" t="t" l="l"/>
            <a:pathLst>
              <a:path h="900487" w="900487">
                <a:moveTo>
                  <a:pt x="0" y="0"/>
                </a:moveTo>
                <a:lnTo>
                  <a:pt x="900487" y="0"/>
                </a:lnTo>
                <a:lnTo>
                  <a:pt x="900487" y="900487"/>
                </a:lnTo>
                <a:lnTo>
                  <a:pt x="0" y="9004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853526" y="5232148"/>
            <a:ext cx="900487" cy="900487"/>
          </a:xfrm>
          <a:custGeom>
            <a:avLst/>
            <a:gdLst/>
            <a:ahLst/>
            <a:cxnLst/>
            <a:rect r="r" b="b" t="t" l="l"/>
            <a:pathLst>
              <a:path h="900487" w="900487">
                <a:moveTo>
                  <a:pt x="0" y="0"/>
                </a:moveTo>
                <a:lnTo>
                  <a:pt x="900487" y="0"/>
                </a:lnTo>
                <a:lnTo>
                  <a:pt x="900487" y="900487"/>
                </a:lnTo>
                <a:lnTo>
                  <a:pt x="0" y="9004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764587" y="5143500"/>
            <a:ext cx="900487" cy="900487"/>
          </a:xfrm>
          <a:custGeom>
            <a:avLst/>
            <a:gdLst/>
            <a:ahLst/>
            <a:cxnLst/>
            <a:rect r="r" b="b" t="t" l="l"/>
            <a:pathLst>
              <a:path h="900487" w="900487">
                <a:moveTo>
                  <a:pt x="0" y="0"/>
                </a:moveTo>
                <a:lnTo>
                  <a:pt x="900487" y="0"/>
                </a:lnTo>
                <a:lnTo>
                  <a:pt x="900487" y="900487"/>
                </a:lnTo>
                <a:lnTo>
                  <a:pt x="0" y="9004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697350" y="1186183"/>
            <a:ext cx="10893299" cy="1276350"/>
          </a:xfrm>
          <a:prstGeom prst="rect">
            <a:avLst/>
          </a:prstGeom>
        </p:spPr>
        <p:txBody>
          <a:bodyPr anchor="t" rtlCol="false" tIns="0" lIns="0" bIns="0" rIns="0">
            <a:spAutoFit/>
          </a:bodyPr>
          <a:lstStyle/>
          <a:p>
            <a:pPr algn="ctr">
              <a:lnSpc>
                <a:spcPts val="10499"/>
              </a:lnSpc>
              <a:spcBef>
                <a:spcPct val="0"/>
              </a:spcBef>
            </a:pPr>
            <a:r>
              <a:rPr lang="en-US" sz="7499">
                <a:solidFill>
                  <a:srgbClr val="1DB954"/>
                </a:solidFill>
                <a:latin typeface="Bebas Neue Bold"/>
              </a:rPr>
              <a:t>INTRODUCTION</a:t>
            </a:r>
          </a:p>
        </p:txBody>
      </p:sp>
      <p:sp>
        <p:nvSpPr>
          <p:cNvPr name="TextBox 12" id="12"/>
          <p:cNvSpPr txBox="true"/>
          <p:nvPr/>
        </p:nvSpPr>
        <p:spPr>
          <a:xfrm rot="0">
            <a:off x="1523413" y="3688847"/>
            <a:ext cx="15241174" cy="2437257"/>
          </a:xfrm>
          <a:prstGeom prst="rect">
            <a:avLst/>
          </a:prstGeom>
        </p:spPr>
        <p:txBody>
          <a:bodyPr anchor="t" rtlCol="false" tIns="0" lIns="0" bIns="0" rIns="0">
            <a:spAutoFit/>
          </a:bodyPr>
          <a:lstStyle/>
          <a:p>
            <a:pPr algn="ctr">
              <a:lnSpc>
                <a:spcPts val="2843"/>
              </a:lnSpc>
            </a:pPr>
          </a:p>
          <a:p>
            <a:pPr algn="ctr">
              <a:lnSpc>
                <a:spcPts val="2843"/>
              </a:lnSpc>
            </a:pPr>
            <a:r>
              <a:rPr lang="en-US" sz="1799" spc="424">
                <a:solidFill>
                  <a:srgbClr val="FFFFFF"/>
                </a:solidFill>
                <a:latin typeface="Open Sans Bold"/>
              </a:rPr>
              <a:t>In the Era of Music Streaming, Spotify reigns as a leading platform, offering an extensive library of songs spanning genres, artists, and cultures. Our Data Management project focused on a comprehensive analysis of Spotify's data, utilizing the Spotify API and scraping lyrics from popular websites. Our goal was to explore Spotify's structure, diversity of music, attention-grabbing techniques, and uncover patterns through  data Management Technics.</a:t>
            </a:r>
          </a:p>
        </p:txBody>
      </p:sp>
      <p:grpSp>
        <p:nvGrpSpPr>
          <p:cNvPr name="Group 13" id="13"/>
          <p:cNvGrpSpPr>
            <a:grpSpLocks noChangeAspect="true"/>
          </p:cNvGrpSpPr>
          <p:nvPr/>
        </p:nvGrpSpPr>
        <p:grpSpPr>
          <a:xfrm rot="0">
            <a:off x="-2707750" y="6555367"/>
            <a:ext cx="23703500" cy="3731633"/>
            <a:chOff x="0" y="0"/>
            <a:chExt cx="11640820" cy="1832610"/>
          </a:xfrm>
        </p:grpSpPr>
        <p:sp>
          <p:nvSpPr>
            <p:cNvPr name="Freeform 14" id="14"/>
            <p:cNvSpPr/>
            <p:nvPr/>
          </p:nvSpPr>
          <p:spPr>
            <a:xfrm flipH="false" flipV="false" rot="0">
              <a:off x="0" y="0"/>
              <a:ext cx="11640820" cy="1832610"/>
            </a:xfrm>
            <a:custGeom>
              <a:avLst/>
              <a:gdLst/>
              <a:ahLst/>
              <a:cxnLst/>
              <a:rect r="r" b="b" t="t" l="l"/>
              <a:pathLst>
                <a:path h="1832610" w="11640820">
                  <a:moveTo>
                    <a:pt x="1270" y="730250"/>
                  </a:moveTo>
                  <a:lnTo>
                    <a:pt x="127000" y="703580"/>
                  </a:lnTo>
                  <a:lnTo>
                    <a:pt x="283210" y="662940"/>
                  </a:lnTo>
                  <a:lnTo>
                    <a:pt x="459740" y="589280"/>
                  </a:lnTo>
                  <a:lnTo>
                    <a:pt x="584200" y="537210"/>
                  </a:lnTo>
                  <a:lnTo>
                    <a:pt x="711200" y="551180"/>
                  </a:lnTo>
                  <a:lnTo>
                    <a:pt x="786130" y="554990"/>
                  </a:lnTo>
                  <a:lnTo>
                    <a:pt x="896620" y="457200"/>
                  </a:lnTo>
                  <a:lnTo>
                    <a:pt x="976630" y="448310"/>
                  </a:lnTo>
                  <a:lnTo>
                    <a:pt x="1085850" y="361950"/>
                  </a:lnTo>
                  <a:lnTo>
                    <a:pt x="1289050" y="311150"/>
                  </a:lnTo>
                  <a:lnTo>
                    <a:pt x="1512570" y="182880"/>
                  </a:lnTo>
                  <a:lnTo>
                    <a:pt x="1731010" y="121920"/>
                  </a:lnTo>
                  <a:lnTo>
                    <a:pt x="1930400" y="95250"/>
                  </a:lnTo>
                  <a:lnTo>
                    <a:pt x="2145030" y="143510"/>
                  </a:lnTo>
                  <a:lnTo>
                    <a:pt x="2334260" y="167640"/>
                  </a:lnTo>
                  <a:lnTo>
                    <a:pt x="2541270" y="237490"/>
                  </a:lnTo>
                  <a:lnTo>
                    <a:pt x="2639060" y="316230"/>
                  </a:lnTo>
                  <a:lnTo>
                    <a:pt x="2858770" y="302260"/>
                  </a:lnTo>
                  <a:lnTo>
                    <a:pt x="2894330" y="302260"/>
                  </a:lnTo>
                  <a:lnTo>
                    <a:pt x="2969260" y="280670"/>
                  </a:lnTo>
                  <a:lnTo>
                    <a:pt x="3161030" y="292100"/>
                  </a:lnTo>
                  <a:lnTo>
                    <a:pt x="3305810" y="273050"/>
                  </a:lnTo>
                  <a:lnTo>
                    <a:pt x="3451860" y="306070"/>
                  </a:lnTo>
                  <a:lnTo>
                    <a:pt x="3572510" y="226060"/>
                  </a:lnTo>
                  <a:lnTo>
                    <a:pt x="3798570" y="327660"/>
                  </a:lnTo>
                  <a:lnTo>
                    <a:pt x="3822700" y="314960"/>
                  </a:lnTo>
                  <a:lnTo>
                    <a:pt x="3953510" y="308610"/>
                  </a:lnTo>
                  <a:lnTo>
                    <a:pt x="4221480" y="276860"/>
                  </a:lnTo>
                  <a:lnTo>
                    <a:pt x="4335780" y="238760"/>
                  </a:lnTo>
                  <a:lnTo>
                    <a:pt x="4385310" y="266700"/>
                  </a:lnTo>
                  <a:lnTo>
                    <a:pt x="4518660" y="255270"/>
                  </a:lnTo>
                  <a:lnTo>
                    <a:pt x="4616450" y="276860"/>
                  </a:lnTo>
                  <a:lnTo>
                    <a:pt x="4671060" y="280670"/>
                  </a:lnTo>
                  <a:lnTo>
                    <a:pt x="4712970" y="223520"/>
                  </a:lnTo>
                  <a:lnTo>
                    <a:pt x="4838700" y="238760"/>
                  </a:lnTo>
                  <a:lnTo>
                    <a:pt x="4879340" y="245110"/>
                  </a:lnTo>
                  <a:lnTo>
                    <a:pt x="4970780" y="196850"/>
                  </a:lnTo>
                  <a:lnTo>
                    <a:pt x="5067300" y="190500"/>
                  </a:lnTo>
                  <a:lnTo>
                    <a:pt x="5115560" y="171450"/>
                  </a:lnTo>
                  <a:lnTo>
                    <a:pt x="5323840" y="153670"/>
                  </a:lnTo>
                  <a:lnTo>
                    <a:pt x="5450840" y="142240"/>
                  </a:lnTo>
                  <a:lnTo>
                    <a:pt x="5518150" y="106680"/>
                  </a:lnTo>
                  <a:lnTo>
                    <a:pt x="5524500" y="143510"/>
                  </a:lnTo>
                  <a:lnTo>
                    <a:pt x="5581650" y="139700"/>
                  </a:lnTo>
                  <a:lnTo>
                    <a:pt x="5665470" y="193040"/>
                  </a:lnTo>
                  <a:lnTo>
                    <a:pt x="5690870" y="262890"/>
                  </a:lnTo>
                  <a:lnTo>
                    <a:pt x="5824220" y="220980"/>
                  </a:lnTo>
                  <a:lnTo>
                    <a:pt x="6000750" y="254000"/>
                  </a:lnTo>
                  <a:lnTo>
                    <a:pt x="6076950" y="234950"/>
                  </a:lnTo>
                  <a:lnTo>
                    <a:pt x="6226810" y="265430"/>
                  </a:lnTo>
                  <a:lnTo>
                    <a:pt x="6282690" y="270510"/>
                  </a:lnTo>
                  <a:lnTo>
                    <a:pt x="6318250" y="254000"/>
                  </a:lnTo>
                  <a:lnTo>
                    <a:pt x="6475730" y="267970"/>
                  </a:lnTo>
                  <a:lnTo>
                    <a:pt x="6560820" y="267970"/>
                  </a:lnTo>
                  <a:lnTo>
                    <a:pt x="6706870" y="260350"/>
                  </a:lnTo>
                  <a:lnTo>
                    <a:pt x="6800850" y="236220"/>
                  </a:lnTo>
                  <a:lnTo>
                    <a:pt x="6982460" y="219710"/>
                  </a:lnTo>
                  <a:lnTo>
                    <a:pt x="7071360" y="210820"/>
                  </a:lnTo>
                  <a:lnTo>
                    <a:pt x="7117080" y="208280"/>
                  </a:lnTo>
                  <a:lnTo>
                    <a:pt x="7175500" y="231140"/>
                  </a:lnTo>
                  <a:lnTo>
                    <a:pt x="7260590" y="292100"/>
                  </a:lnTo>
                  <a:lnTo>
                    <a:pt x="7289800" y="340360"/>
                  </a:lnTo>
                  <a:lnTo>
                    <a:pt x="7357110" y="316230"/>
                  </a:lnTo>
                  <a:lnTo>
                    <a:pt x="7429500" y="323850"/>
                  </a:lnTo>
                  <a:lnTo>
                    <a:pt x="7524750" y="236220"/>
                  </a:lnTo>
                  <a:lnTo>
                    <a:pt x="7595870" y="189230"/>
                  </a:lnTo>
                  <a:lnTo>
                    <a:pt x="7640320" y="176530"/>
                  </a:lnTo>
                  <a:lnTo>
                    <a:pt x="7593330" y="219710"/>
                  </a:lnTo>
                  <a:lnTo>
                    <a:pt x="7593330" y="250190"/>
                  </a:lnTo>
                  <a:lnTo>
                    <a:pt x="7626350" y="257810"/>
                  </a:lnTo>
                  <a:lnTo>
                    <a:pt x="7815580" y="279400"/>
                  </a:lnTo>
                  <a:lnTo>
                    <a:pt x="8077200" y="232410"/>
                  </a:lnTo>
                  <a:lnTo>
                    <a:pt x="8252460" y="165100"/>
                  </a:lnTo>
                  <a:lnTo>
                    <a:pt x="8431530" y="144780"/>
                  </a:lnTo>
                  <a:lnTo>
                    <a:pt x="8526780" y="91440"/>
                  </a:lnTo>
                  <a:lnTo>
                    <a:pt x="8663940" y="16510"/>
                  </a:lnTo>
                  <a:lnTo>
                    <a:pt x="8846820" y="1270"/>
                  </a:lnTo>
                  <a:lnTo>
                    <a:pt x="8962390" y="0"/>
                  </a:lnTo>
                  <a:lnTo>
                    <a:pt x="9048750" y="62230"/>
                  </a:lnTo>
                  <a:lnTo>
                    <a:pt x="9112250" y="105410"/>
                  </a:lnTo>
                  <a:lnTo>
                    <a:pt x="9164320" y="156210"/>
                  </a:lnTo>
                  <a:lnTo>
                    <a:pt x="9249410" y="130810"/>
                  </a:lnTo>
                  <a:lnTo>
                    <a:pt x="9437370" y="129540"/>
                  </a:lnTo>
                  <a:lnTo>
                    <a:pt x="9596120" y="153670"/>
                  </a:lnTo>
                  <a:lnTo>
                    <a:pt x="9692640" y="156210"/>
                  </a:lnTo>
                  <a:lnTo>
                    <a:pt x="9723120" y="189230"/>
                  </a:lnTo>
                  <a:lnTo>
                    <a:pt x="9959340" y="212090"/>
                  </a:lnTo>
                  <a:lnTo>
                    <a:pt x="9952990" y="247650"/>
                  </a:lnTo>
                  <a:lnTo>
                    <a:pt x="9998710" y="292100"/>
                  </a:lnTo>
                  <a:lnTo>
                    <a:pt x="10001250" y="365760"/>
                  </a:lnTo>
                  <a:lnTo>
                    <a:pt x="10063480" y="323850"/>
                  </a:lnTo>
                  <a:lnTo>
                    <a:pt x="10142220" y="325120"/>
                  </a:lnTo>
                  <a:lnTo>
                    <a:pt x="10171430" y="308610"/>
                  </a:lnTo>
                  <a:lnTo>
                    <a:pt x="10383520" y="342900"/>
                  </a:lnTo>
                  <a:lnTo>
                    <a:pt x="10636250" y="370840"/>
                  </a:lnTo>
                  <a:lnTo>
                    <a:pt x="10826750" y="353060"/>
                  </a:lnTo>
                  <a:lnTo>
                    <a:pt x="10910570" y="368300"/>
                  </a:lnTo>
                  <a:lnTo>
                    <a:pt x="10970260" y="372110"/>
                  </a:lnTo>
                  <a:lnTo>
                    <a:pt x="11121390" y="332740"/>
                  </a:lnTo>
                  <a:lnTo>
                    <a:pt x="11216640" y="339090"/>
                  </a:lnTo>
                  <a:lnTo>
                    <a:pt x="11333480" y="397510"/>
                  </a:lnTo>
                  <a:lnTo>
                    <a:pt x="11471910" y="431800"/>
                  </a:lnTo>
                  <a:lnTo>
                    <a:pt x="11539220" y="481330"/>
                  </a:lnTo>
                  <a:lnTo>
                    <a:pt x="11592560" y="468630"/>
                  </a:lnTo>
                  <a:lnTo>
                    <a:pt x="11620500" y="521970"/>
                  </a:lnTo>
                  <a:lnTo>
                    <a:pt x="11640820" y="1819910"/>
                  </a:lnTo>
                  <a:lnTo>
                    <a:pt x="0" y="1832610"/>
                  </a:lnTo>
                  <a:close/>
                </a:path>
              </a:pathLst>
            </a:custGeom>
            <a:blipFill>
              <a:blip r:embed="rId9"/>
              <a:stretch>
                <a:fillRect l="0" t="-193411" r="0" b="-129793"/>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grpSp>
        <p:nvGrpSpPr>
          <p:cNvPr name="Group 3" id="3"/>
          <p:cNvGrpSpPr>
            <a:grpSpLocks noChangeAspect="true"/>
          </p:cNvGrpSpPr>
          <p:nvPr/>
        </p:nvGrpSpPr>
        <p:grpSpPr>
          <a:xfrm rot="0">
            <a:off x="482981" y="4041874"/>
            <a:ext cx="2973315" cy="4592618"/>
            <a:chOff x="0" y="0"/>
            <a:chExt cx="2192020" cy="3385820"/>
          </a:xfrm>
        </p:grpSpPr>
        <p:sp>
          <p:nvSpPr>
            <p:cNvPr name="Freeform 4" id="4"/>
            <p:cNvSpPr/>
            <p:nvPr/>
          </p:nvSpPr>
          <p:spPr>
            <a:xfrm flipH="false" flipV="false" rot="0">
              <a:off x="1270" y="-1"/>
              <a:ext cx="2194560" cy="3388362"/>
            </a:xfrm>
            <a:custGeom>
              <a:avLst/>
              <a:gdLst/>
              <a:ahLst/>
              <a:cxnLst/>
              <a:rect r="r" b="b" t="t" l="l"/>
              <a:pathLst>
                <a:path h="3388362" w="2194560">
                  <a:moveTo>
                    <a:pt x="3810" y="317501"/>
                  </a:moveTo>
                  <a:cubicBezTo>
                    <a:pt x="13970" y="425451"/>
                    <a:pt x="16510" y="533401"/>
                    <a:pt x="17780" y="642621"/>
                  </a:cubicBezTo>
                  <a:cubicBezTo>
                    <a:pt x="24130" y="1036321"/>
                    <a:pt x="21590" y="1430021"/>
                    <a:pt x="17780" y="1823721"/>
                  </a:cubicBezTo>
                  <a:cubicBezTo>
                    <a:pt x="13970" y="2218691"/>
                    <a:pt x="8890" y="2613661"/>
                    <a:pt x="8890" y="3009901"/>
                  </a:cubicBezTo>
                  <a:cubicBezTo>
                    <a:pt x="8890" y="3013711"/>
                    <a:pt x="8890" y="3017521"/>
                    <a:pt x="7620" y="3021331"/>
                  </a:cubicBezTo>
                  <a:cubicBezTo>
                    <a:pt x="11430" y="3022601"/>
                    <a:pt x="15240" y="3025141"/>
                    <a:pt x="19050" y="3027681"/>
                  </a:cubicBezTo>
                  <a:cubicBezTo>
                    <a:pt x="24130" y="3031491"/>
                    <a:pt x="27940" y="3037841"/>
                    <a:pt x="33020" y="3044191"/>
                  </a:cubicBezTo>
                  <a:cubicBezTo>
                    <a:pt x="44450" y="3058161"/>
                    <a:pt x="55880" y="3072131"/>
                    <a:pt x="66040" y="3086101"/>
                  </a:cubicBezTo>
                  <a:cubicBezTo>
                    <a:pt x="77470" y="3102611"/>
                    <a:pt x="88900" y="3117851"/>
                    <a:pt x="100330" y="3134361"/>
                  </a:cubicBezTo>
                  <a:cubicBezTo>
                    <a:pt x="105410" y="3141981"/>
                    <a:pt x="110490" y="3149601"/>
                    <a:pt x="115570" y="3155951"/>
                  </a:cubicBezTo>
                  <a:cubicBezTo>
                    <a:pt x="119380" y="3161031"/>
                    <a:pt x="125730" y="3163571"/>
                    <a:pt x="129540" y="3167381"/>
                  </a:cubicBezTo>
                  <a:cubicBezTo>
                    <a:pt x="142240" y="3177541"/>
                    <a:pt x="156210" y="3187701"/>
                    <a:pt x="168910" y="3197861"/>
                  </a:cubicBezTo>
                  <a:cubicBezTo>
                    <a:pt x="181610" y="3208021"/>
                    <a:pt x="194310" y="3216911"/>
                    <a:pt x="209550" y="3223261"/>
                  </a:cubicBezTo>
                  <a:cubicBezTo>
                    <a:pt x="243840" y="3238501"/>
                    <a:pt x="276860" y="3255011"/>
                    <a:pt x="311150" y="3270251"/>
                  </a:cubicBezTo>
                  <a:cubicBezTo>
                    <a:pt x="330200" y="3279141"/>
                    <a:pt x="349250" y="3286761"/>
                    <a:pt x="369570" y="3295651"/>
                  </a:cubicBezTo>
                  <a:cubicBezTo>
                    <a:pt x="370840" y="3296921"/>
                    <a:pt x="374650" y="3295651"/>
                    <a:pt x="375920" y="3295651"/>
                  </a:cubicBezTo>
                  <a:lnTo>
                    <a:pt x="383540" y="3295651"/>
                  </a:lnTo>
                  <a:lnTo>
                    <a:pt x="384810" y="3296921"/>
                  </a:lnTo>
                  <a:cubicBezTo>
                    <a:pt x="387350" y="3290571"/>
                    <a:pt x="389890" y="3285491"/>
                    <a:pt x="393700" y="3279141"/>
                  </a:cubicBezTo>
                  <a:cubicBezTo>
                    <a:pt x="397510" y="3274061"/>
                    <a:pt x="400050" y="3265171"/>
                    <a:pt x="408940" y="3265171"/>
                  </a:cubicBezTo>
                  <a:cubicBezTo>
                    <a:pt x="408940" y="3265171"/>
                    <a:pt x="410210" y="3265171"/>
                    <a:pt x="410210" y="3263901"/>
                  </a:cubicBezTo>
                  <a:cubicBezTo>
                    <a:pt x="414020" y="3257551"/>
                    <a:pt x="420370" y="3256281"/>
                    <a:pt x="427990" y="3255011"/>
                  </a:cubicBezTo>
                  <a:cubicBezTo>
                    <a:pt x="435610" y="3253741"/>
                    <a:pt x="441960" y="3249931"/>
                    <a:pt x="448310" y="3247391"/>
                  </a:cubicBezTo>
                  <a:cubicBezTo>
                    <a:pt x="449580" y="3247391"/>
                    <a:pt x="449580" y="3246121"/>
                    <a:pt x="450850" y="3246121"/>
                  </a:cubicBezTo>
                  <a:cubicBezTo>
                    <a:pt x="459740" y="3248661"/>
                    <a:pt x="466090" y="3242311"/>
                    <a:pt x="473710" y="3239771"/>
                  </a:cubicBezTo>
                  <a:lnTo>
                    <a:pt x="474980" y="3239771"/>
                  </a:lnTo>
                  <a:cubicBezTo>
                    <a:pt x="482600" y="3239771"/>
                    <a:pt x="488950" y="3235961"/>
                    <a:pt x="496570" y="3234691"/>
                  </a:cubicBezTo>
                  <a:cubicBezTo>
                    <a:pt x="502920" y="3233421"/>
                    <a:pt x="509270" y="3233421"/>
                    <a:pt x="515620" y="3229611"/>
                  </a:cubicBezTo>
                  <a:cubicBezTo>
                    <a:pt x="521970" y="3225801"/>
                    <a:pt x="529590" y="3223261"/>
                    <a:pt x="535940" y="3220721"/>
                  </a:cubicBezTo>
                  <a:cubicBezTo>
                    <a:pt x="542290" y="3218181"/>
                    <a:pt x="548640" y="3216911"/>
                    <a:pt x="554990" y="3214371"/>
                  </a:cubicBezTo>
                  <a:lnTo>
                    <a:pt x="561340" y="3214371"/>
                  </a:lnTo>
                  <a:cubicBezTo>
                    <a:pt x="567690" y="3214371"/>
                    <a:pt x="572770" y="3214371"/>
                    <a:pt x="577850" y="3210561"/>
                  </a:cubicBezTo>
                  <a:lnTo>
                    <a:pt x="580390" y="3210561"/>
                  </a:lnTo>
                  <a:cubicBezTo>
                    <a:pt x="586740" y="3210561"/>
                    <a:pt x="594360" y="3211831"/>
                    <a:pt x="600710" y="3211831"/>
                  </a:cubicBezTo>
                  <a:lnTo>
                    <a:pt x="605790" y="3211831"/>
                  </a:lnTo>
                  <a:cubicBezTo>
                    <a:pt x="612140" y="3210561"/>
                    <a:pt x="614680" y="3215641"/>
                    <a:pt x="618490" y="3218181"/>
                  </a:cubicBezTo>
                  <a:cubicBezTo>
                    <a:pt x="624840" y="3225801"/>
                    <a:pt x="632460" y="3227071"/>
                    <a:pt x="642620" y="3225801"/>
                  </a:cubicBezTo>
                  <a:cubicBezTo>
                    <a:pt x="651510" y="3224531"/>
                    <a:pt x="659130" y="3223261"/>
                    <a:pt x="668020" y="3223261"/>
                  </a:cubicBezTo>
                  <a:cubicBezTo>
                    <a:pt x="671830" y="3223261"/>
                    <a:pt x="676910" y="3224531"/>
                    <a:pt x="680720" y="3225801"/>
                  </a:cubicBezTo>
                  <a:cubicBezTo>
                    <a:pt x="684530" y="3227071"/>
                    <a:pt x="687070" y="3228341"/>
                    <a:pt x="690880" y="3229611"/>
                  </a:cubicBezTo>
                  <a:lnTo>
                    <a:pt x="694690" y="3233421"/>
                  </a:lnTo>
                  <a:cubicBezTo>
                    <a:pt x="694690" y="3233421"/>
                    <a:pt x="695960" y="3237231"/>
                    <a:pt x="697230" y="3238501"/>
                  </a:cubicBezTo>
                  <a:cubicBezTo>
                    <a:pt x="699770" y="3239771"/>
                    <a:pt x="702310" y="3239771"/>
                    <a:pt x="703580" y="3241041"/>
                  </a:cubicBezTo>
                  <a:lnTo>
                    <a:pt x="704850" y="3242311"/>
                  </a:lnTo>
                  <a:cubicBezTo>
                    <a:pt x="711200" y="3238501"/>
                    <a:pt x="713740" y="3244851"/>
                    <a:pt x="717550" y="3246121"/>
                  </a:cubicBezTo>
                  <a:cubicBezTo>
                    <a:pt x="722630" y="3248661"/>
                    <a:pt x="726440" y="3251201"/>
                    <a:pt x="731520" y="3255011"/>
                  </a:cubicBezTo>
                  <a:cubicBezTo>
                    <a:pt x="731520" y="3253741"/>
                    <a:pt x="731520" y="3252471"/>
                    <a:pt x="732790" y="3251201"/>
                  </a:cubicBezTo>
                  <a:cubicBezTo>
                    <a:pt x="740410" y="3252471"/>
                    <a:pt x="749300" y="3252471"/>
                    <a:pt x="756920" y="3257551"/>
                  </a:cubicBezTo>
                  <a:cubicBezTo>
                    <a:pt x="758190" y="3255011"/>
                    <a:pt x="760730" y="3252471"/>
                    <a:pt x="763270" y="3249931"/>
                  </a:cubicBezTo>
                  <a:cubicBezTo>
                    <a:pt x="763270" y="3249931"/>
                    <a:pt x="763270" y="3248661"/>
                    <a:pt x="764540" y="3248661"/>
                  </a:cubicBezTo>
                  <a:cubicBezTo>
                    <a:pt x="770890" y="3247391"/>
                    <a:pt x="774700" y="3243581"/>
                    <a:pt x="775970" y="3237231"/>
                  </a:cubicBezTo>
                  <a:cubicBezTo>
                    <a:pt x="777240" y="3234691"/>
                    <a:pt x="777240" y="3232151"/>
                    <a:pt x="777240" y="3230881"/>
                  </a:cubicBezTo>
                  <a:cubicBezTo>
                    <a:pt x="782320" y="3228341"/>
                    <a:pt x="786130" y="3225801"/>
                    <a:pt x="791210" y="3223261"/>
                  </a:cubicBezTo>
                  <a:lnTo>
                    <a:pt x="791210" y="3220721"/>
                  </a:lnTo>
                  <a:cubicBezTo>
                    <a:pt x="787400" y="3214371"/>
                    <a:pt x="787400" y="3213101"/>
                    <a:pt x="793750" y="3210561"/>
                  </a:cubicBezTo>
                  <a:cubicBezTo>
                    <a:pt x="795020" y="3209291"/>
                    <a:pt x="795020" y="3208021"/>
                    <a:pt x="796290" y="3208021"/>
                  </a:cubicBezTo>
                  <a:cubicBezTo>
                    <a:pt x="798830" y="3206751"/>
                    <a:pt x="801370" y="3205481"/>
                    <a:pt x="802640" y="3204211"/>
                  </a:cubicBezTo>
                  <a:cubicBezTo>
                    <a:pt x="802640" y="3204211"/>
                    <a:pt x="802640" y="3205481"/>
                    <a:pt x="803910" y="3205481"/>
                  </a:cubicBezTo>
                  <a:lnTo>
                    <a:pt x="803910" y="3202941"/>
                  </a:lnTo>
                  <a:cubicBezTo>
                    <a:pt x="811530" y="3200401"/>
                    <a:pt x="819150" y="3197861"/>
                    <a:pt x="826770" y="3194051"/>
                  </a:cubicBezTo>
                  <a:cubicBezTo>
                    <a:pt x="830580" y="3191511"/>
                    <a:pt x="834390" y="3190241"/>
                    <a:pt x="839470" y="3192781"/>
                  </a:cubicBezTo>
                  <a:cubicBezTo>
                    <a:pt x="842010" y="3194051"/>
                    <a:pt x="844550" y="3192781"/>
                    <a:pt x="847090" y="3191511"/>
                  </a:cubicBezTo>
                  <a:cubicBezTo>
                    <a:pt x="853440" y="3188971"/>
                    <a:pt x="859790" y="3187701"/>
                    <a:pt x="866140" y="3185161"/>
                  </a:cubicBezTo>
                  <a:cubicBezTo>
                    <a:pt x="871220" y="3183891"/>
                    <a:pt x="875030" y="3181351"/>
                    <a:pt x="880110" y="3178811"/>
                  </a:cubicBezTo>
                  <a:cubicBezTo>
                    <a:pt x="880110" y="3178811"/>
                    <a:pt x="881380" y="3176271"/>
                    <a:pt x="880110" y="3175001"/>
                  </a:cubicBezTo>
                  <a:cubicBezTo>
                    <a:pt x="880110" y="3173731"/>
                    <a:pt x="878840" y="3171191"/>
                    <a:pt x="878840" y="3169921"/>
                  </a:cubicBezTo>
                  <a:cubicBezTo>
                    <a:pt x="882650" y="3167381"/>
                    <a:pt x="885190" y="3164841"/>
                    <a:pt x="887730" y="3164841"/>
                  </a:cubicBezTo>
                  <a:cubicBezTo>
                    <a:pt x="891540" y="3163571"/>
                    <a:pt x="896620" y="3163571"/>
                    <a:pt x="901700" y="3162301"/>
                  </a:cubicBezTo>
                  <a:cubicBezTo>
                    <a:pt x="905510" y="3150871"/>
                    <a:pt x="913130" y="3148331"/>
                    <a:pt x="922020" y="3152141"/>
                  </a:cubicBezTo>
                  <a:lnTo>
                    <a:pt x="924560" y="3149601"/>
                  </a:lnTo>
                  <a:cubicBezTo>
                    <a:pt x="925830" y="3150871"/>
                    <a:pt x="925830" y="3150871"/>
                    <a:pt x="925830" y="3152141"/>
                  </a:cubicBezTo>
                  <a:cubicBezTo>
                    <a:pt x="929640" y="3149601"/>
                    <a:pt x="933450" y="3147061"/>
                    <a:pt x="937260" y="3145791"/>
                  </a:cubicBezTo>
                  <a:cubicBezTo>
                    <a:pt x="941070" y="3143251"/>
                    <a:pt x="944880" y="3140711"/>
                    <a:pt x="949960" y="3143251"/>
                  </a:cubicBezTo>
                  <a:cubicBezTo>
                    <a:pt x="949960" y="3136901"/>
                    <a:pt x="953770" y="3136901"/>
                    <a:pt x="957580" y="3138171"/>
                  </a:cubicBezTo>
                  <a:cubicBezTo>
                    <a:pt x="960120" y="3138171"/>
                    <a:pt x="963930" y="3136901"/>
                    <a:pt x="966470" y="3135632"/>
                  </a:cubicBezTo>
                  <a:cubicBezTo>
                    <a:pt x="967740" y="3135632"/>
                    <a:pt x="970280" y="3134361"/>
                    <a:pt x="971550" y="3135632"/>
                  </a:cubicBezTo>
                  <a:cubicBezTo>
                    <a:pt x="976630" y="3139442"/>
                    <a:pt x="984250" y="3140711"/>
                    <a:pt x="989330" y="3147061"/>
                  </a:cubicBezTo>
                  <a:cubicBezTo>
                    <a:pt x="993140" y="3152141"/>
                    <a:pt x="999490" y="3154682"/>
                    <a:pt x="1002030" y="3162301"/>
                  </a:cubicBezTo>
                  <a:cubicBezTo>
                    <a:pt x="1003300" y="3164841"/>
                    <a:pt x="1008380" y="3167381"/>
                    <a:pt x="1010920" y="3168651"/>
                  </a:cubicBezTo>
                  <a:cubicBezTo>
                    <a:pt x="1010920" y="3168651"/>
                    <a:pt x="1012190" y="3168651"/>
                    <a:pt x="1013460" y="3169921"/>
                  </a:cubicBezTo>
                  <a:cubicBezTo>
                    <a:pt x="1014730" y="3173732"/>
                    <a:pt x="1018540" y="3172461"/>
                    <a:pt x="1021080" y="3171192"/>
                  </a:cubicBezTo>
                  <a:cubicBezTo>
                    <a:pt x="1023620" y="3171192"/>
                    <a:pt x="1026160" y="3169921"/>
                    <a:pt x="1027430" y="3173732"/>
                  </a:cubicBezTo>
                  <a:cubicBezTo>
                    <a:pt x="1027430" y="3175002"/>
                    <a:pt x="1031240" y="3176271"/>
                    <a:pt x="1032510" y="3177542"/>
                  </a:cubicBezTo>
                  <a:cubicBezTo>
                    <a:pt x="1036320" y="3180082"/>
                    <a:pt x="1040130" y="3182621"/>
                    <a:pt x="1042670" y="3185162"/>
                  </a:cubicBezTo>
                  <a:cubicBezTo>
                    <a:pt x="1043940" y="3186432"/>
                    <a:pt x="1045210" y="3187702"/>
                    <a:pt x="1045210" y="3188972"/>
                  </a:cubicBezTo>
                  <a:cubicBezTo>
                    <a:pt x="1045210" y="3192782"/>
                    <a:pt x="1049020" y="3195322"/>
                    <a:pt x="1052830" y="3195322"/>
                  </a:cubicBezTo>
                  <a:cubicBezTo>
                    <a:pt x="1057910" y="3196592"/>
                    <a:pt x="1061720" y="3196592"/>
                    <a:pt x="1066800" y="3197862"/>
                  </a:cubicBezTo>
                  <a:cubicBezTo>
                    <a:pt x="1068070" y="3197862"/>
                    <a:pt x="1068070" y="3200402"/>
                    <a:pt x="1069340" y="3200402"/>
                  </a:cubicBezTo>
                  <a:cubicBezTo>
                    <a:pt x="1070610" y="3202942"/>
                    <a:pt x="1071880" y="3206752"/>
                    <a:pt x="1076960" y="3204212"/>
                  </a:cubicBezTo>
                  <a:cubicBezTo>
                    <a:pt x="1079500" y="3202942"/>
                    <a:pt x="1087120" y="3205482"/>
                    <a:pt x="1088390" y="3208022"/>
                  </a:cubicBezTo>
                  <a:cubicBezTo>
                    <a:pt x="1090930" y="3216912"/>
                    <a:pt x="1099820" y="3216912"/>
                    <a:pt x="1106170" y="3219452"/>
                  </a:cubicBezTo>
                  <a:cubicBezTo>
                    <a:pt x="1107440" y="3219452"/>
                    <a:pt x="1108710" y="3219452"/>
                    <a:pt x="1108710" y="3220722"/>
                  </a:cubicBezTo>
                  <a:cubicBezTo>
                    <a:pt x="1112520" y="3225802"/>
                    <a:pt x="1117600" y="3227072"/>
                    <a:pt x="1122680" y="3229612"/>
                  </a:cubicBezTo>
                  <a:cubicBezTo>
                    <a:pt x="1127760" y="3232152"/>
                    <a:pt x="1132840" y="3237232"/>
                    <a:pt x="1137920" y="3242312"/>
                  </a:cubicBezTo>
                  <a:lnTo>
                    <a:pt x="1144270" y="3248662"/>
                  </a:lnTo>
                  <a:cubicBezTo>
                    <a:pt x="1145540" y="3249932"/>
                    <a:pt x="1146810" y="3249932"/>
                    <a:pt x="1148080" y="3249932"/>
                  </a:cubicBezTo>
                  <a:cubicBezTo>
                    <a:pt x="1151890" y="3249932"/>
                    <a:pt x="1155700" y="3248662"/>
                    <a:pt x="1158240" y="3252472"/>
                  </a:cubicBezTo>
                  <a:cubicBezTo>
                    <a:pt x="1158240" y="3252472"/>
                    <a:pt x="1159510" y="3253742"/>
                    <a:pt x="1160780" y="3253742"/>
                  </a:cubicBezTo>
                  <a:cubicBezTo>
                    <a:pt x="1170940" y="3252472"/>
                    <a:pt x="1177290" y="3258822"/>
                    <a:pt x="1183640" y="3265172"/>
                  </a:cubicBezTo>
                  <a:cubicBezTo>
                    <a:pt x="1186180" y="3267712"/>
                    <a:pt x="1191260" y="3268982"/>
                    <a:pt x="1193800" y="3268982"/>
                  </a:cubicBezTo>
                  <a:cubicBezTo>
                    <a:pt x="1201420" y="3271522"/>
                    <a:pt x="1210310" y="3272792"/>
                    <a:pt x="1216660" y="3277872"/>
                  </a:cubicBezTo>
                  <a:cubicBezTo>
                    <a:pt x="1220470" y="3280412"/>
                    <a:pt x="1225550" y="3284222"/>
                    <a:pt x="1229360" y="3284222"/>
                  </a:cubicBezTo>
                  <a:cubicBezTo>
                    <a:pt x="1235710" y="3284222"/>
                    <a:pt x="1238250" y="3289302"/>
                    <a:pt x="1240790" y="3293112"/>
                  </a:cubicBezTo>
                  <a:cubicBezTo>
                    <a:pt x="1248410" y="3294382"/>
                    <a:pt x="1256030" y="3294382"/>
                    <a:pt x="1259840" y="3302002"/>
                  </a:cubicBezTo>
                  <a:cubicBezTo>
                    <a:pt x="1259840" y="3303272"/>
                    <a:pt x="1261110" y="3303272"/>
                    <a:pt x="1262380" y="3303272"/>
                  </a:cubicBezTo>
                  <a:cubicBezTo>
                    <a:pt x="1267460" y="3304542"/>
                    <a:pt x="1272540" y="3305812"/>
                    <a:pt x="1277620" y="3308352"/>
                  </a:cubicBezTo>
                  <a:cubicBezTo>
                    <a:pt x="1280160" y="3309622"/>
                    <a:pt x="1282700" y="3312162"/>
                    <a:pt x="1286510" y="3314702"/>
                  </a:cubicBezTo>
                  <a:cubicBezTo>
                    <a:pt x="1287780" y="3314702"/>
                    <a:pt x="1287780" y="3315972"/>
                    <a:pt x="1289050" y="3315972"/>
                  </a:cubicBezTo>
                  <a:cubicBezTo>
                    <a:pt x="1297940" y="3315972"/>
                    <a:pt x="1300480" y="3322322"/>
                    <a:pt x="1305560" y="3327402"/>
                  </a:cubicBezTo>
                  <a:cubicBezTo>
                    <a:pt x="1313180" y="3333752"/>
                    <a:pt x="1322070" y="3340102"/>
                    <a:pt x="1328420" y="3347722"/>
                  </a:cubicBezTo>
                  <a:cubicBezTo>
                    <a:pt x="1332230" y="3352802"/>
                    <a:pt x="1338580" y="3355342"/>
                    <a:pt x="1342390" y="3357882"/>
                  </a:cubicBezTo>
                  <a:lnTo>
                    <a:pt x="1350010" y="3361692"/>
                  </a:lnTo>
                  <a:cubicBezTo>
                    <a:pt x="1352550" y="3364232"/>
                    <a:pt x="1355090" y="3366772"/>
                    <a:pt x="1358900" y="3369312"/>
                  </a:cubicBezTo>
                  <a:cubicBezTo>
                    <a:pt x="1362710" y="3370582"/>
                    <a:pt x="1363980" y="3375662"/>
                    <a:pt x="1369060" y="3374392"/>
                  </a:cubicBezTo>
                  <a:cubicBezTo>
                    <a:pt x="1371600" y="3374392"/>
                    <a:pt x="1374140" y="3375662"/>
                    <a:pt x="1376680" y="3376932"/>
                  </a:cubicBezTo>
                  <a:cubicBezTo>
                    <a:pt x="1380490" y="3379472"/>
                    <a:pt x="1381760" y="3382012"/>
                    <a:pt x="1386840" y="3382012"/>
                  </a:cubicBezTo>
                  <a:cubicBezTo>
                    <a:pt x="1389380" y="3382012"/>
                    <a:pt x="1391920" y="3384552"/>
                    <a:pt x="1393190" y="3385822"/>
                  </a:cubicBezTo>
                  <a:cubicBezTo>
                    <a:pt x="1399540" y="3388362"/>
                    <a:pt x="1405890" y="3388362"/>
                    <a:pt x="1409700" y="3380742"/>
                  </a:cubicBezTo>
                  <a:lnTo>
                    <a:pt x="1410970" y="3379472"/>
                  </a:lnTo>
                  <a:cubicBezTo>
                    <a:pt x="1416050" y="3382012"/>
                    <a:pt x="1416050" y="3376932"/>
                    <a:pt x="1417320" y="3374392"/>
                  </a:cubicBezTo>
                  <a:cubicBezTo>
                    <a:pt x="1418590" y="3373122"/>
                    <a:pt x="1421130" y="3371852"/>
                    <a:pt x="1422400" y="3370582"/>
                  </a:cubicBezTo>
                  <a:cubicBezTo>
                    <a:pt x="1424940" y="3368042"/>
                    <a:pt x="1427480" y="3366772"/>
                    <a:pt x="1431290" y="3364232"/>
                  </a:cubicBezTo>
                  <a:cubicBezTo>
                    <a:pt x="1432560" y="3362962"/>
                    <a:pt x="1435100" y="3361692"/>
                    <a:pt x="1436370" y="3361692"/>
                  </a:cubicBezTo>
                  <a:cubicBezTo>
                    <a:pt x="1442720" y="3361692"/>
                    <a:pt x="1446530" y="3359152"/>
                    <a:pt x="1451610" y="3354072"/>
                  </a:cubicBezTo>
                  <a:cubicBezTo>
                    <a:pt x="1455420" y="3350262"/>
                    <a:pt x="1461770" y="3347722"/>
                    <a:pt x="1466850" y="3345182"/>
                  </a:cubicBezTo>
                  <a:cubicBezTo>
                    <a:pt x="1471930" y="3342642"/>
                    <a:pt x="1477010" y="3340102"/>
                    <a:pt x="1483360" y="3338832"/>
                  </a:cubicBezTo>
                  <a:cubicBezTo>
                    <a:pt x="1487170" y="3337562"/>
                    <a:pt x="1490980" y="3337562"/>
                    <a:pt x="1494790" y="3337562"/>
                  </a:cubicBezTo>
                  <a:lnTo>
                    <a:pt x="1497330" y="3337562"/>
                  </a:lnTo>
                  <a:cubicBezTo>
                    <a:pt x="1502410" y="3335021"/>
                    <a:pt x="1507490" y="3331212"/>
                    <a:pt x="1513840" y="3328671"/>
                  </a:cubicBezTo>
                  <a:lnTo>
                    <a:pt x="1517650" y="3328671"/>
                  </a:lnTo>
                  <a:cubicBezTo>
                    <a:pt x="1524000" y="3331212"/>
                    <a:pt x="1530350" y="3331212"/>
                    <a:pt x="1536700" y="3326131"/>
                  </a:cubicBezTo>
                  <a:cubicBezTo>
                    <a:pt x="1537970" y="3324861"/>
                    <a:pt x="1540510" y="3323591"/>
                    <a:pt x="1541780" y="3322321"/>
                  </a:cubicBezTo>
                  <a:cubicBezTo>
                    <a:pt x="1548130" y="3324862"/>
                    <a:pt x="1554480" y="3329942"/>
                    <a:pt x="1562100" y="3329942"/>
                  </a:cubicBezTo>
                  <a:cubicBezTo>
                    <a:pt x="1564640" y="3329942"/>
                    <a:pt x="1568450" y="3328671"/>
                    <a:pt x="1570990" y="3327401"/>
                  </a:cubicBezTo>
                  <a:cubicBezTo>
                    <a:pt x="1576070" y="3327401"/>
                    <a:pt x="1581150" y="3327401"/>
                    <a:pt x="1584960" y="3326131"/>
                  </a:cubicBezTo>
                  <a:cubicBezTo>
                    <a:pt x="1590040" y="3324861"/>
                    <a:pt x="1596390" y="3326131"/>
                    <a:pt x="1601470" y="3323591"/>
                  </a:cubicBezTo>
                  <a:cubicBezTo>
                    <a:pt x="1604010" y="3317241"/>
                    <a:pt x="1605280" y="3317241"/>
                    <a:pt x="1611630" y="3318511"/>
                  </a:cubicBezTo>
                  <a:cubicBezTo>
                    <a:pt x="1619250" y="3319781"/>
                    <a:pt x="1624330" y="3318511"/>
                    <a:pt x="1629410" y="3312161"/>
                  </a:cubicBezTo>
                  <a:cubicBezTo>
                    <a:pt x="1631950" y="3308351"/>
                    <a:pt x="1638300" y="3308351"/>
                    <a:pt x="1642110" y="3305811"/>
                  </a:cubicBezTo>
                  <a:cubicBezTo>
                    <a:pt x="1643380" y="3305811"/>
                    <a:pt x="1644650" y="3304541"/>
                    <a:pt x="1645920" y="3304541"/>
                  </a:cubicBezTo>
                  <a:cubicBezTo>
                    <a:pt x="1648460" y="3303271"/>
                    <a:pt x="1649730" y="3303271"/>
                    <a:pt x="1652270" y="3302001"/>
                  </a:cubicBezTo>
                  <a:cubicBezTo>
                    <a:pt x="1658620" y="3299461"/>
                    <a:pt x="1664970" y="3298191"/>
                    <a:pt x="1671320" y="3294381"/>
                  </a:cubicBezTo>
                  <a:cubicBezTo>
                    <a:pt x="1677670" y="3290571"/>
                    <a:pt x="1682750" y="3288031"/>
                    <a:pt x="1689100" y="3293111"/>
                  </a:cubicBezTo>
                  <a:lnTo>
                    <a:pt x="1691640" y="3293111"/>
                  </a:lnTo>
                  <a:cubicBezTo>
                    <a:pt x="1694180" y="3291841"/>
                    <a:pt x="1695450" y="3291841"/>
                    <a:pt x="1697990" y="3290571"/>
                  </a:cubicBezTo>
                  <a:cubicBezTo>
                    <a:pt x="1697990" y="3286761"/>
                    <a:pt x="1697990" y="3281681"/>
                    <a:pt x="1703070" y="3277871"/>
                  </a:cubicBezTo>
                  <a:cubicBezTo>
                    <a:pt x="1704340" y="3276601"/>
                    <a:pt x="1704340" y="3274061"/>
                    <a:pt x="1706880" y="3272791"/>
                  </a:cubicBezTo>
                  <a:cubicBezTo>
                    <a:pt x="1709420" y="3270251"/>
                    <a:pt x="1713230" y="3270251"/>
                    <a:pt x="1715770" y="3271521"/>
                  </a:cubicBezTo>
                  <a:cubicBezTo>
                    <a:pt x="1717040" y="3272791"/>
                    <a:pt x="1719580" y="3271521"/>
                    <a:pt x="1720849" y="3271521"/>
                  </a:cubicBezTo>
                  <a:cubicBezTo>
                    <a:pt x="1728470" y="3270251"/>
                    <a:pt x="1737360" y="3270251"/>
                    <a:pt x="1744979" y="3268981"/>
                  </a:cubicBezTo>
                  <a:cubicBezTo>
                    <a:pt x="1752599" y="3267710"/>
                    <a:pt x="1760219" y="3266440"/>
                    <a:pt x="1767839" y="3263901"/>
                  </a:cubicBezTo>
                  <a:cubicBezTo>
                    <a:pt x="1772919" y="3261360"/>
                    <a:pt x="1777999" y="3262631"/>
                    <a:pt x="1783079" y="3262631"/>
                  </a:cubicBezTo>
                  <a:cubicBezTo>
                    <a:pt x="1793239" y="3263901"/>
                    <a:pt x="1802129" y="3263901"/>
                    <a:pt x="1811019" y="3258821"/>
                  </a:cubicBezTo>
                  <a:lnTo>
                    <a:pt x="1808479" y="3256281"/>
                  </a:lnTo>
                  <a:cubicBezTo>
                    <a:pt x="1811019" y="3255010"/>
                    <a:pt x="1813559" y="3255010"/>
                    <a:pt x="1817369" y="3255010"/>
                  </a:cubicBezTo>
                  <a:cubicBezTo>
                    <a:pt x="1819909" y="3258820"/>
                    <a:pt x="1823719" y="3256281"/>
                    <a:pt x="1826259" y="3253740"/>
                  </a:cubicBezTo>
                  <a:cubicBezTo>
                    <a:pt x="1830069" y="3249930"/>
                    <a:pt x="1833879" y="3251200"/>
                    <a:pt x="1838959" y="3251200"/>
                  </a:cubicBezTo>
                  <a:cubicBezTo>
                    <a:pt x="1844039" y="3252470"/>
                    <a:pt x="1850389" y="3249930"/>
                    <a:pt x="1856739" y="3248660"/>
                  </a:cubicBezTo>
                  <a:cubicBezTo>
                    <a:pt x="1858009" y="3248660"/>
                    <a:pt x="1859279" y="3246120"/>
                    <a:pt x="1859279" y="3244850"/>
                  </a:cubicBezTo>
                  <a:cubicBezTo>
                    <a:pt x="1861819" y="3244850"/>
                    <a:pt x="1864359" y="3243580"/>
                    <a:pt x="1868169" y="3243580"/>
                  </a:cubicBezTo>
                  <a:lnTo>
                    <a:pt x="1873249" y="3243580"/>
                  </a:lnTo>
                  <a:cubicBezTo>
                    <a:pt x="1878329" y="3246120"/>
                    <a:pt x="1883409" y="3246120"/>
                    <a:pt x="1888489" y="3243580"/>
                  </a:cubicBezTo>
                  <a:cubicBezTo>
                    <a:pt x="1889759" y="3242310"/>
                    <a:pt x="1892299" y="3242310"/>
                    <a:pt x="1893569" y="3242310"/>
                  </a:cubicBezTo>
                  <a:cubicBezTo>
                    <a:pt x="1897379" y="3241040"/>
                    <a:pt x="1901189" y="3242310"/>
                    <a:pt x="1903729" y="3238500"/>
                  </a:cubicBezTo>
                  <a:cubicBezTo>
                    <a:pt x="1904999" y="3237230"/>
                    <a:pt x="1907539" y="3238500"/>
                    <a:pt x="1910079"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399" y="3232150"/>
                    <a:pt x="2063749"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49" y="3258820"/>
                    <a:pt x="2160270" y="3260090"/>
                  </a:cubicBezTo>
                  <a:lnTo>
                    <a:pt x="2161540" y="3260090"/>
                  </a:lnTo>
                  <a:cubicBezTo>
                    <a:pt x="2170430" y="3258820"/>
                    <a:pt x="2179320" y="3261360"/>
                    <a:pt x="2188210" y="3261360"/>
                  </a:cubicBezTo>
                  <a:cubicBezTo>
                    <a:pt x="2189480" y="3035300"/>
                    <a:pt x="2183130" y="2809240"/>
                    <a:pt x="2175510" y="2583181"/>
                  </a:cubicBezTo>
                  <a:cubicBezTo>
                    <a:pt x="2167890" y="2368551"/>
                    <a:pt x="2160270" y="2153920"/>
                    <a:pt x="2159000" y="1939291"/>
                  </a:cubicBezTo>
                  <a:cubicBezTo>
                    <a:pt x="2159000" y="1831341"/>
                    <a:pt x="2160270" y="1724661"/>
                    <a:pt x="2162810" y="1616711"/>
                  </a:cubicBezTo>
                  <a:cubicBezTo>
                    <a:pt x="2166620" y="1508761"/>
                    <a:pt x="2174240" y="1400811"/>
                    <a:pt x="2179320" y="1292861"/>
                  </a:cubicBezTo>
                  <a:cubicBezTo>
                    <a:pt x="2194560" y="951231"/>
                    <a:pt x="2185670" y="608331"/>
                    <a:pt x="2180590" y="266701"/>
                  </a:cubicBezTo>
                  <a:cubicBezTo>
                    <a:pt x="2176780" y="265431"/>
                    <a:pt x="2174240" y="264161"/>
                    <a:pt x="2171700" y="262891"/>
                  </a:cubicBezTo>
                  <a:cubicBezTo>
                    <a:pt x="2167890" y="260351"/>
                    <a:pt x="2164080" y="259081"/>
                    <a:pt x="2159000" y="260351"/>
                  </a:cubicBezTo>
                  <a:lnTo>
                    <a:pt x="2151380" y="260351"/>
                  </a:lnTo>
                  <a:cubicBezTo>
                    <a:pt x="2147570" y="260351"/>
                    <a:pt x="2142490" y="260351"/>
                    <a:pt x="2139950" y="265431"/>
                  </a:cubicBezTo>
                  <a:cubicBezTo>
                    <a:pt x="2139950" y="265431"/>
                    <a:pt x="2138680" y="266701"/>
                    <a:pt x="2137410" y="266701"/>
                  </a:cubicBezTo>
                  <a:lnTo>
                    <a:pt x="2132330" y="266701"/>
                  </a:lnTo>
                  <a:cubicBezTo>
                    <a:pt x="2131060" y="264161"/>
                    <a:pt x="2133600" y="259081"/>
                    <a:pt x="2127250" y="260351"/>
                  </a:cubicBezTo>
                  <a:cubicBezTo>
                    <a:pt x="2124710" y="260351"/>
                    <a:pt x="2120900" y="261621"/>
                    <a:pt x="2118360" y="261621"/>
                  </a:cubicBezTo>
                  <a:lnTo>
                    <a:pt x="2099310" y="261621"/>
                  </a:lnTo>
                  <a:cubicBezTo>
                    <a:pt x="2098040" y="259081"/>
                    <a:pt x="2096770" y="256541"/>
                    <a:pt x="2094230" y="252731"/>
                  </a:cubicBezTo>
                  <a:cubicBezTo>
                    <a:pt x="2092960" y="250191"/>
                    <a:pt x="2091690" y="248921"/>
                    <a:pt x="2087880" y="251461"/>
                  </a:cubicBezTo>
                  <a:cubicBezTo>
                    <a:pt x="2085340" y="252731"/>
                    <a:pt x="2084070" y="252731"/>
                    <a:pt x="2082800" y="250191"/>
                  </a:cubicBezTo>
                  <a:cubicBezTo>
                    <a:pt x="2078990" y="243841"/>
                    <a:pt x="2075180" y="238761"/>
                    <a:pt x="2067560" y="237491"/>
                  </a:cubicBezTo>
                  <a:cubicBezTo>
                    <a:pt x="2066290" y="237491"/>
                    <a:pt x="2065020" y="234950"/>
                    <a:pt x="2063750" y="233681"/>
                  </a:cubicBezTo>
                  <a:cubicBezTo>
                    <a:pt x="2061210" y="231141"/>
                    <a:pt x="2059940" y="228601"/>
                    <a:pt x="2056130" y="228601"/>
                  </a:cubicBezTo>
                  <a:cubicBezTo>
                    <a:pt x="2054860" y="228601"/>
                    <a:pt x="2052320" y="226061"/>
                    <a:pt x="2052320" y="224791"/>
                  </a:cubicBezTo>
                  <a:cubicBezTo>
                    <a:pt x="2051050" y="219711"/>
                    <a:pt x="2051050" y="215901"/>
                    <a:pt x="2051050" y="210821"/>
                  </a:cubicBezTo>
                  <a:cubicBezTo>
                    <a:pt x="2049780" y="205741"/>
                    <a:pt x="2047240" y="200661"/>
                    <a:pt x="2043430" y="198121"/>
                  </a:cubicBezTo>
                  <a:cubicBezTo>
                    <a:pt x="2037080" y="194311"/>
                    <a:pt x="2032000" y="189231"/>
                    <a:pt x="2025650" y="185421"/>
                  </a:cubicBezTo>
                  <a:cubicBezTo>
                    <a:pt x="2024380" y="184151"/>
                    <a:pt x="2021840" y="182881"/>
                    <a:pt x="2019300" y="182881"/>
                  </a:cubicBezTo>
                  <a:cubicBezTo>
                    <a:pt x="2015490" y="181611"/>
                    <a:pt x="2011680" y="180341"/>
                    <a:pt x="2007870" y="180341"/>
                  </a:cubicBezTo>
                  <a:cubicBezTo>
                    <a:pt x="2004060" y="180341"/>
                    <a:pt x="1998980" y="180341"/>
                    <a:pt x="1995170" y="182881"/>
                  </a:cubicBezTo>
                  <a:cubicBezTo>
                    <a:pt x="1987550" y="186691"/>
                    <a:pt x="1981200" y="181611"/>
                    <a:pt x="1974850" y="181611"/>
                  </a:cubicBezTo>
                  <a:cubicBezTo>
                    <a:pt x="1968500" y="180341"/>
                    <a:pt x="1962150" y="177801"/>
                    <a:pt x="1957070" y="176531"/>
                  </a:cubicBezTo>
                  <a:lnTo>
                    <a:pt x="1940560" y="176531"/>
                  </a:lnTo>
                  <a:cubicBezTo>
                    <a:pt x="1926590" y="179071"/>
                    <a:pt x="1915160" y="171451"/>
                    <a:pt x="1901190" y="170181"/>
                  </a:cubicBezTo>
                  <a:cubicBezTo>
                    <a:pt x="1897380" y="170181"/>
                    <a:pt x="1893570" y="166371"/>
                    <a:pt x="1889760" y="163831"/>
                  </a:cubicBezTo>
                  <a:cubicBezTo>
                    <a:pt x="1887220" y="161291"/>
                    <a:pt x="1884680" y="161291"/>
                    <a:pt x="1880870" y="162561"/>
                  </a:cubicBezTo>
                  <a:cubicBezTo>
                    <a:pt x="1875790" y="163831"/>
                    <a:pt x="1870710" y="162561"/>
                    <a:pt x="1865630" y="163831"/>
                  </a:cubicBezTo>
                  <a:cubicBezTo>
                    <a:pt x="1858010" y="166371"/>
                    <a:pt x="1851660" y="160021"/>
                    <a:pt x="1844040" y="160021"/>
                  </a:cubicBezTo>
                  <a:cubicBezTo>
                    <a:pt x="1837690" y="161291"/>
                    <a:pt x="1831340" y="161291"/>
                    <a:pt x="1824990" y="162561"/>
                  </a:cubicBezTo>
                  <a:lnTo>
                    <a:pt x="1809750" y="166371"/>
                  </a:lnTo>
                  <a:cubicBezTo>
                    <a:pt x="1799590" y="171451"/>
                    <a:pt x="1791970" y="165101"/>
                    <a:pt x="1783080" y="162561"/>
                  </a:cubicBezTo>
                  <a:cubicBezTo>
                    <a:pt x="1776730" y="161291"/>
                    <a:pt x="1772920" y="158751"/>
                    <a:pt x="1767840" y="154941"/>
                  </a:cubicBezTo>
                  <a:cubicBezTo>
                    <a:pt x="1762760" y="151131"/>
                    <a:pt x="1757680" y="154941"/>
                    <a:pt x="1753870" y="154941"/>
                  </a:cubicBezTo>
                  <a:cubicBezTo>
                    <a:pt x="1750060" y="154941"/>
                    <a:pt x="1747520" y="158751"/>
                    <a:pt x="1744980" y="160021"/>
                  </a:cubicBezTo>
                  <a:cubicBezTo>
                    <a:pt x="1741170" y="161291"/>
                    <a:pt x="1737360" y="161291"/>
                    <a:pt x="1733550" y="161291"/>
                  </a:cubicBezTo>
                  <a:cubicBezTo>
                    <a:pt x="1729740" y="161291"/>
                    <a:pt x="1724660" y="160021"/>
                    <a:pt x="1720850" y="161291"/>
                  </a:cubicBezTo>
                  <a:cubicBezTo>
                    <a:pt x="1714500" y="163831"/>
                    <a:pt x="1709420" y="167641"/>
                    <a:pt x="1704340" y="170181"/>
                  </a:cubicBezTo>
                  <a:cubicBezTo>
                    <a:pt x="1703070" y="171451"/>
                    <a:pt x="1701800" y="172721"/>
                    <a:pt x="1700530" y="172721"/>
                  </a:cubicBezTo>
                  <a:cubicBezTo>
                    <a:pt x="1691640" y="177801"/>
                    <a:pt x="1681480" y="179071"/>
                    <a:pt x="1670050" y="179071"/>
                  </a:cubicBezTo>
                  <a:cubicBezTo>
                    <a:pt x="1663700" y="179071"/>
                    <a:pt x="1657350" y="179071"/>
                    <a:pt x="1651000" y="177801"/>
                  </a:cubicBezTo>
                  <a:cubicBezTo>
                    <a:pt x="1647190" y="177801"/>
                    <a:pt x="1644650" y="173991"/>
                    <a:pt x="1642110" y="173991"/>
                  </a:cubicBezTo>
                  <a:cubicBezTo>
                    <a:pt x="1633220" y="172720"/>
                    <a:pt x="1625600" y="172720"/>
                    <a:pt x="1616710" y="172720"/>
                  </a:cubicBezTo>
                  <a:cubicBezTo>
                    <a:pt x="1615440" y="172720"/>
                    <a:pt x="1614170" y="173991"/>
                    <a:pt x="1612900" y="173991"/>
                  </a:cubicBezTo>
                  <a:cubicBezTo>
                    <a:pt x="1607820" y="176530"/>
                    <a:pt x="1602740" y="180341"/>
                    <a:pt x="1597660" y="182880"/>
                  </a:cubicBezTo>
                  <a:cubicBezTo>
                    <a:pt x="1588770" y="185420"/>
                    <a:pt x="1579880" y="187960"/>
                    <a:pt x="1570990" y="189230"/>
                  </a:cubicBezTo>
                  <a:lnTo>
                    <a:pt x="1567180" y="189230"/>
                  </a:lnTo>
                  <a:cubicBezTo>
                    <a:pt x="1559560" y="185420"/>
                    <a:pt x="1553210" y="189230"/>
                    <a:pt x="1545590" y="190501"/>
                  </a:cubicBezTo>
                  <a:cubicBezTo>
                    <a:pt x="1537970" y="193041"/>
                    <a:pt x="1530350" y="196851"/>
                    <a:pt x="1522730" y="199391"/>
                  </a:cubicBezTo>
                  <a:cubicBezTo>
                    <a:pt x="1520190" y="200661"/>
                    <a:pt x="1517650" y="199391"/>
                    <a:pt x="1515110" y="198120"/>
                  </a:cubicBezTo>
                  <a:cubicBezTo>
                    <a:pt x="1511300" y="196850"/>
                    <a:pt x="1508760" y="196850"/>
                    <a:pt x="1506220" y="199391"/>
                  </a:cubicBezTo>
                  <a:cubicBezTo>
                    <a:pt x="1504950" y="200661"/>
                    <a:pt x="1503680" y="200661"/>
                    <a:pt x="1502410" y="200661"/>
                  </a:cubicBezTo>
                  <a:cubicBezTo>
                    <a:pt x="1498600" y="201931"/>
                    <a:pt x="1494790" y="201931"/>
                    <a:pt x="1492250" y="203201"/>
                  </a:cubicBezTo>
                  <a:cubicBezTo>
                    <a:pt x="1487170" y="207011"/>
                    <a:pt x="1482090" y="205741"/>
                    <a:pt x="1477010" y="208281"/>
                  </a:cubicBezTo>
                  <a:cubicBezTo>
                    <a:pt x="1471930" y="210821"/>
                    <a:pt x="1466850" y="210821"/>
                    <a:pt x="1463040" y="214631"/>
                  </a:cubicBezTo>
                  <a:cubicBezTo>
                    <a:pt x="1461770" y="215901"/>
                    <a:pt x="1459230" y="215901"/>
                    <a:pt x="1456690" y="215901"/>
                  </a:cubicBezTo>
                  <a:cubicBezTo>
                    <a:pt x="1450340" y="217171"/>
                    <a:pt x="1445260" y="220981"/>
                    <a:pt x="1441450" y="226061"/>
                  </a:cubicBezTo>
                  <a:cubicBezTo>
                    <a:pt x="1436370" y="231141"/>
                    <a:pt x="1431290" y="234951"/>
                    <a:pt x="1426210" y="238761"/>
                  </a:cubicBezTo>
                  <a:cubicBezTo>
                    <a:pt x="1424940" y="240031"/>
                    <a:pt x="1421130" y="240031"/>
                    <a:pt x="1419860" y="240031"/>
                  </a:cubicBezTo>
                  <a:cubicBezTo>
                    <a:pt x="1414780" y="240031"/>
                    <a:pt x="1409700" y="238761"/>
                    <a:pt x="1405890" y="237491"/>
                  </a:cubicBezTo>
                  <a:cubicBezTo>
                    <a:pt x="1403350" y="237491"/>
                    <a:pt x="1402080" y="236220"/>
                    <a:pt x="1399540" y="236220"/>
                  </a:cubicBezTo>
                  <a:cubicBezTo>
                    <a:pt x="1391920" y="240030"/>
                    <a:pt x="1383030" y="237491"/>
                    <a:pt x="1375410" y="237491"/>
                  </a:cubicBezTo>
                  <a:cubicBezTo>
                    <a:pt x="1374140" y="237491"/>
                    <a:pt x="1371600" y="236220"/>
                    <a:pt x="1370330" y="234950"/>
                  </a:cubicBezTo>
                  <a:cubicBezTo>
                    <a:pt x="1365250" y="231141"/>
                    <a:pt x="1360170" y="231141"/>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1" y="219710"/>
                    <a:pt x="1258570" y="220980"/>
                    <a:pt x="1250950" y="215900"/>
                  </a:cubicBezTo>
                  <a:cubicBezTo>
                    <a:pt x="1247140" y="213360"/>
                    <a:pt x="1245870" y="215900"/>
                    <a:pt x="1243330" y="215900"/>
                  </a:cubicBezTo>
                  <a:cubicBezTo>
                    <a:pt x="1242061" y="215900"/>
                    <a:pt x="1240791"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1"/>
                    <a:pt x="1169670" y="224791"/>
                  </a:cubicBezTo>
                  <a:lnTo>
                    <a:pt x="1163320" y="224791"/>
                  </a:lnTo>
                  <a:cubicBezTo>
                    <a:pt x="1155700" y="226061"/>
                    <a:pt x="1151890" y="219711"/>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1" y="205741"/>
                    <a:pt x="1097280" y="200660"/>
                    <a:pt x="1090930" y="195580"/>
                  </a:cubicBezTo>
                  <a:cubicBezTo>
                    <a:pt x="1087120" y="193040"/>
                    <a:pt x="1082041" y="190500"/>
                    <a:pt x="1078230" y="189230"/>
                  </a:cubicBezTo>
                  <a:cubicBezTo>
                    <a:pt x="1073150" y="186690"/>
                    <a:pt x="1066800" y="185420"/>
                    <a:pt x="1064261" y="179070"/>
                  </a:cubicBezTo>
                  <a:cubicBezTo>
                    <a:pt x="1062991" y="176530"/>
                    <a:pt x="1060450" y="176530"/>
                    <a:pt x="1059180" y="173990"/>
                  </a:cubicBezTo>
                  <a:cubicBezTo>
                    <a:pt x="1057911" y="171450"/>
                    <a:pt x="1056641" y="168910"/>
                    <a:pt x="1056641" y="167640"/>
                  </a:cubicBezTo>
                  <a:cubicBezTo>
                    <a:pt x="1056641" y="165100"/>
                    <a:pt x="1057911" y="162560"/>
                    <a:pt x="1059180" y="160020"/>
                  </a:cubicBezTo>
                  <a:cubicBezTo>
                    <a:pt x="1060450" y="156210"/>
                    <a:pt x="1057911"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1" y="114300"/>
                    <a:pt x="1023620" y="111760"/>
                    <a:pt x="1019811" y="109220"/>
                  </a:cubicBezTo>
                  <a:cubicBezTo>
                    <a:pt x="1010921" y="105410"/>
                    <a:pt x="1002030" y="101600"/>
                    <a:pt x="993141" y="96520"/>
                  </a:cubicBezTo>
                  <a:cubicBezTo>
                    <a:pt x="993141" y="106680"/>
                    <a:pt x="990601" y="104140"/>
                    <a:pt x="989330" y="101600"/>
                  </a:cubicBezTo>
                  <a:cubicBezTo>
                    <a:pt x="989330" y="97790"/>
                    <a:pt x="986791" y="96520"/>
                    <a:pt x="982980" y="96520"/>
                  </a:cubicBezTo>
                  <a:cubicBezTo>
                    <a:pt x="982980" y="96520"/>
                    <a:pt x="981711" y="96520"/>
                    <a:pt x="981711" y="95250"/>
                  </a:cubicBezTo>
                  <a:cubicBezTo>
                    <a:pt x="980441" y="87630"/>
                    <a:pt x="974091" y="90170"/>
                    <a:pt x="970280" y="88900"/>
                  </a:cubicBezTo>
                  <a:cubicBezTo>
                    <a:pt x="967741" y="87630"/>
                    <a:pt x="965200" y="86360"/>
                    <a:pt x="962661" y="87630"/>
                  </a:cubicBezTo>
                  <a:cubicBezTo>
                    <a:pt x="957580" y="88900"/>
                    <a:pt x="953771" y="85090"/>
                    <a:pt x="948691" y="83820"/>
                  </a:cubicBezTo>
                  <a:cubicBezTo>
                    <a:pt x="947421" y="83820"/>
                    <a:pt x="946151" y="83820"/>
                    <a:pt x="944880" y="85090"/>
                  </a:cubicBezTo>
                  <a:cubicBezTo>
                    <a:pt x="942341" y="87630"/>
                    <a:pt x="939800" y="87630"/>
                    <a:pt x="935991" y="85090"/>
                  </a:cubicBezTo>
                  <a:cubicBezTo>
                    <a:pt x="930911" y="81280"/>
                    <a:pt x="925830" y="81280"/>
                    <a:pt x="919480" y="83820"/>
                  </a:cubicBezTo>
                  <a:cubicBezTo>
                    <a:pt x="916941" y="85090"/>
                    <a:pt x="914400" y="85090"/>
                    <a:pt x="911861" y="83820"/>
                  </a:cubicBezTo>
                  <a:cubicBezTo>
                    <a:pt x="906780" y="81280"/>
                    <a:pt x="901700" y="77470"/>
                    <a:pt x="895350" y="74930"/>
                  </a:cubicBezTo>
                  <a:cubicBezTo>
                    <a:pt x="894080" y="74930"/>
                    <a:pt x="892811" y="73660"/>
                    <a:pt x="891540" y="73660"/>
                  </a:cubicBezTo>
                  <a:cubicBezTo>
                    <a:pt x="883920" y="74930"/>
                    <a:pt x="877570" y="72390"/>
                    <a:pt x="869950" y="74930"/>
                  </a:cubicBezTo>
                  <a:cubicBezTo>
                    <a:pt x="866140" y="76200"/>
                    <a:pt x="861061"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3"/>
              <a:stretch>
                <a:fillRect l="-27426" t="0" r="-27426" b="0"/>
              </a:stretch>
            </a:blipFill>
          </p:spPr>
        </p:sp>
      </p:grpSp>
      <p:grpSp>
        <p:nvGrpSpPr>
          <p:cNvPr name="Group 5" id="5"/>
          <p:cNvGrpSpPr>
            <a:grpSpLocks noChangeAspect="true"/>
          </p:cNvGrpSpPr>
          <p:nvPr/>
        </p:nvGrpSpPr>
        <p:grpSpPr>
          <a:xfrm rot="0">
            <a:off x="10538593" y="4041874"/>
            <a:ext cx="2973315" cy="4592618"/>
            <a:chOff x="0" y="0"/>
            <a:chExt cx="2192020" cy="3385820"/>
          </a:xfrm>
        </p:grpSpPr>
        <p:sp>
          <p:nvSpPr>
            <p:cNvPr name="Freeform 6" id="6"/>
            <p:cNvSpPr/>
            <p:nvPr/>
          </p:nvSpPr>
          <p:spPr>
            <a:xfrm flipH="false" flipV="false" rot="0">
              <a:off x="1270" y="-1"/>
              <a:ext cx="2194560" cy="3388362"/>
            </a:xfrm>
            <a:custGeom>
              <a:avLst/>
              <a:gdLst/>
              <a:ahLst/>
              <a:cxnLst/>
              <a:rect r="r" b="b" t="t" l="l"/>
              <a:pathLst>
                <a:path h="3388362" w="2194560">
                  <a:moveTo>
                    <a:pt x="3810" y="317501"/>
                  </a:moveTo>
                  <a:cubicBezTo>
                    <a:pt x="13970" y="425451"/>
                    <a:pt x="16510" y="533401"/>
                    <a:pt x="17780" y="642621"/>
                  </a:cubicBezTo>
                  <a:cubicBezTo>
                    <a:pt x="24130" y="1036321"/>
                    <a:pt x="21590" y="1430021"/>
                    <a:pt x="17780" y="1823721"/>
                  </a:cubicBezTo>
                  <a:cubicBezTo>
                    <a:pt x="13970" y="2218691"/>
                    <a:pt x="8890" y="2613661"/>
                    <a:pt x="8890" y="3009901"/>
                  </a:cubicBezTo>
                  <a:cubicBezTo>
                    <a:pt x="8890" y="3013711"/>
                    <a:pt x="8890" y="3017521"/>
                    <a:pt x="7620" y="3021331"/>
                  </a:cubicBezTo>
                  <a:cubicBezTo>
                    <a:pt x="11430" y="3022601"/>
                    <a:pt x="15240" y="3025141"/>
                    <a:pt x="19050" y="3027681"/>
                  </a:cubicBezTo>
                  <a:cubicBezTo>
                    <a:pt x="24130" y="3031491"/>
                    <a:pt x="27940" y="3037841"/>
                    <a:pt x="33020" y="3044191"/>
                  </a:cubicBezTo>
                  <a:cubicBezTo>
                    <a:pt x="44450" y="3058161"/>
                    <a:pt x="55880" y="3072131"/>
                    <a:pt x="66040" y="3086101"/>
                  </a:cubicBezTo>
                  <a:cubicBezTo>
                    <a:pt x="77470" y="3102611"/>
                    <a:pt x="88900" y="3117851"/>
                    <a:pt x="100330" y="3134361"/>
                  </a:cubicBezTo>
                  <a:cubicBezTo>
                    <a:pt x="105410" y="3141981"/>
                    <a:pt x="110490" y="3149601"/>
                    <a:pt x="115570" y="3155951"/>
                  </a:cubicBezTo>
                  <a:cubicBezTo>
                    <a:pt x="119380" y="3161031"/>
                    <a:pt x="125730" y="3163571"/>
                    <a:pt x="129540" y="3167381"/>
                  </a:cubicBezTo>
                  <a:cubicBezTo>
                    <a:pt x="142240" y="3177541"/>
                    <a:pt x="156210" y="3187701"/>
                    <a:pt x="168910" y="3197861"/>
                  </a:cubicBezTo>
                  <a:cubicBezTo>
                    <a:pt x="181610" y="3208021"/>
                    <a:pt x="194310" y="3216911"/>
                    <a:pt x="209550" y="3223261"/>
                  </a:cubicBezTo>
                  <a:cubicBezTo>
                    <a:pt x="243840" y="3238501"/>
                    <a:pt x="276860" y="3255011"/>
                    <a:pt x="311150" y="3270251"/>
                  </a:cubicBezTo>
                  <a:cubicBezTo>
                    <a:pt x="330200" y="3279141"/>
                    <a:pt x="349250" y="3286761"/>
                    <a:pt x="369570" y="3295651"/>
                  </a:cubicBezTo>
                  <a:cubicBezTo>
                    <a:pt x="370840" y="3296921"/>
                    <a:pt x="374650" y="3295651"/>
                    <a:pt x="375920" y="3295651"/>
                  </a:cubicBezTo>
                  <a:lnTo>
                    <a:pt x="383540" y="3295651"/>
                  </a:lnTo>
                  <a:lnTo>
                    <a:pt x="384810" y="3296921"/>
                  </a:lnTo>
                  <a:cubicBezTo>
                    <a:pt x="387350" y="3290571"/>
                    <a:pt x="389890" y="3285491"/>
                    <a:pt x="393700" y="3279141"/>
                  </a:cubicBezTo>
                  <a:cubicBezTo>
                    <a:pt x="397510" y="3274061"/>
                    <a:pt x="400050" y="3265171"/>
                    <a:pt x="408940" y="3265171"/>
                  </a:cubicBezTo>
                  <a:cubicBezTo>
                    <a:pt x="408940" y="3265171"/>
                    <a:pt x="410210" y="3265171"/>
                    <a:pt x="410210" y="3263901"/>
                  </a:cubicBezTo>
                  <a:cubicBezTo>
                    <a:pt x="414020" y="3257551"/>
                    <a:pt x="420370" y="3256281"/>
                    <a:pt x="427990" y="3255011"/>
                  </a:cubicBezTo>
                  <a:cubicBezTo>
                    <a:pt x="435610" y="3253741"/>
                    <a:pt x="441960" y="3249931"/>
                    <a:pt x="448310" y="3247391"/>
                  </a:cubicBezTo>
                  <a:cubicBezTo>
                    <a:pt x="449580" y="3247391"/>
                    <a:pt x="449580" y="3246121"/>
                    <a:pt x="450850" y="3246121"/>
                  </a:cubicBezTo>
                  <a:cubicBezTo>
                    <a:pt x="459740" y="3248661"/>
                    <a:pt x="466090" y="3242311"/>
                    <a:pt x="473710" y="3239771"/>
                  </a:cubicBezTo>
                  <a:lnTo>
                    <a:pt x="474980" y="3239771"/>
                  </a:lnTo>
                  <a:cubicBezTo>
                    <a:pt x="482600" y="3239771"/>
                    <a:pt x="488950" y="3235961"/>
                    <a:pt x="496570" y="3234691"/>
                  </a:cubicBezTo>
                  <a:cubicBezTo>
                    <a:pt x="502920" y="3233421"/>
                    <a:pt x="509270" y="3233421"/>
                    <a:pt x="515620" y="3229611"/>
                  </a:cubicBezTo>
                  <a:cubicBezTo>
                    <a:pt x="521970" y="3225801"/>
                    <a:pt x="529590" y="3223261"/>
                    <a:pt x="535940" y="3220721"/>
                  </a:cubicBezTo>
                  <a:cubicBezTo>
                    <a:pt x="542290" y="3218181"/>
                    <a:pt x="548640" y="3216911"/>
                    <a:pt x="554990" y="3214371"/>
                  </a:cubicBezTo>
                  <a:lnTo>
                    <a:pt x="561340" y="3214371"/>
                  </a:lnTo>
                  <a:cubicBezTo>
                    <a:pt x="567690" y="3214371"/>
                    <a:pt x="572770" y="3214371"/>
                    <a:pt x="577850" y="3210561"/>
                  </a:cubicBezTo>
                  <a:lnTo>
                    <a:pt x="580390" y="3210561"/>
                  </a:lnTo>
                  <a:cubicBezTo>
                    <a:pt x="586740" y="3210561"/>
                    <a:pt x="594360" y="3211831"/>
                    <a:pt x="600710" y="3211831"/>
                  </a:cubicBezTo>
                  <a:lnTo>
                    <a:pt x="605790" y="3211831"/>
                  </a:lnTo>
                  <a:cubicBezTo>
                    <a:pt x="612140" y="3210561"/>
                    <a:pt x="614680" y="3215641"/>
                    <a:pt x="618490" y="3218181"/>
                  </a:cubicBezTo>
                  <a:cubicBezTo>
                    <a:pt x="624840" y="3225801"/>
                    <a:pt x="632460" y="3227071"/>
                    <a:pt x="642620" y="3225801"/>
                  </a:cubicBezTo>
                  <a:cubicBezTo>
                    <a:pt x="651510" y="3224531"/>
                    <a:pt x="659130" y="3223261"/>
                    <a:pt x="668020" y="3223261"/>
                  </a:cubicBezTo>
                  <a:cubicBezTo>
                    <a:pt x="671830" y="3223261"/>
                    <a:pt x="676910" y="3224531"/>
                    <a:pt x="680720" y="3225801"/>
                  </a:cubicBezTo>
                  <a:cubicBezTo>
                    <a:pt x="684530" y="3227071"/>
                    <a:pt x="687070" y="3228341"/>
                    <a:pt x="690880" y="3229611"/>
                  </a:cubicBezTo>
                  <a:lnTo>
                    <a:pt x="694690" y="3233421"/>
                  </a:lnTo>
                  <a:cubicBezTo>
                    <a:pt x="694690" y="3233421"/>
                    <a:pt x="695960" y="3237231"/>
                    <a:pt x="697230" y="3238501"/>
                  </a:cubicBezTo>
                  <a:cubicBezTo>
                    <a:pt x="699770" y="3239771"/>
                    <a:pt x="702310" y="3239771"/>
                    <a:pt x="703580" y="3241041"/>
                  </a:cubicBezTo>
                  <a:lnTo>
                    <a:pt x="704850" y="3242311"/>
                  </a:lnTo>
                  <a:cubicBezTo>
                    <a:pt x="711200" y="3238501"/>
                    <a:pt x="713740" y="3244851"/>
                    <a:pt x="717550" y="3246121"/>
                  </a:cubicBezTo>
                  <a:cubicBezTo>
                    <a:pt x="722630" y="3248661"/>
                    <a:pt x="726440" y="3251201"/>
                    <a:pt x="731520" y="3255011"/>
                  </a:cubicBezTo>
                  <a:cubicBezTo>
                    <a:pt x="731520" y="3253741"/>
                    <a:pt x="731520" y="3252471"/>
                    <a:pt x="732790" y="3251201"/>
                  </a:cubicBezTo>
                  <a:cubicBezTo>
                    <a:pt x="740410" y="3252471"/>
                    <a:pt x="749300" y="3252471"/>
                    <a:pt x="756920" y="3257551"/>
                  </a:cubicBezTo>
                  <a:cubicBezTo>
                    <a:pt x="758190" y="3255011"/>
                    <a:pt x="760730" y="3252471"/>
                    <a:pt x="763270" y="3249931"/>
                  </a:cubicBezTo>
                  <a:cubicBezTo>
                    <a:pt x="763270" y="3249931"/>
                    <a:pt x="763270" y="3248661"/>
                    <a:pt x="764540" y="3248661"/>
                  </a:cubicBezTo>
                  <a:cubicBezTo>
                    <a:pt x="770890" y="3247391"/>
                    <a:pt x="774700" y="3243581"/>
                    <a:pt x="775970" y="3237231"/>
                  </a:cubicBezTo>
                  <a:cubicBezTo>
                    <a:pt x="777240" y="3234691"/>
                    <a:pt x="777240" y="3232151"/>
                    <a:pt x="777240" y="3230881"/>
                  </a:cubicBezTo>
                  <a:cubicBezTo>
                    <a:pt x="782320" y="3228341"/>
                    <a:pt x="786130" y="3225801"/>
                    <a:pt x="791210" y="3223261"/>
                  </a:cubicBezTo>
                  <a:lnTo>
                    <a:pt x="791210" y="3220721"/>
                  </a:lnTo>
                  <a:cubicBezTo>
                    <a:pt x="787400" y="3214371"/>
                    <a:pt x="787400" y="3213101"/>
                    <a:pt x="793750" y="3210561"/>
                  </a:cubicBezTo>
                  <a:cubicBezTo>
                    <a:pt x="795020" y="3209291"/>
                    <a:pt x="795020" y="3208021"/>
                    <a:pt x="796290" y="3208021"/>
                  </a:cubicBezTo>
                  <a:cubicBezTo>
                    <a:pt x="798830" y="3206751"/>
                    <a:pt x="801370" y="3205481"/>
                    <a:pt x="802640" y="3204211"/>
                  </a:cubicBezTo>
                  <a:cubicBezTo>
                    <a:pt x="802640" y="3204211"/>
                    <a:pt x="802640" y="3205481"/>
                    <a:pt x="803910" y="3205481"/>
                  </a:cubicBezTo>
                  <a:lnTo>
                    <a:pt x="803910" y="3202941"/>
                  </a:lnTo>
                  <a:cubicBezTo>
                    <a:pt x="811530" y="3200401"/>
                    <a:pt x="819150" y="3197861"/>
                    <a:pt x="826770" y="3194051"/>
                  </a:cubicBezTo>
                  <a:cubicBezTo>
                    <a:pt x="830580" y="3191511"/>
                    <a:pt x="834390" y="3190241"/>
                    <a:pt x="839470" y="3192781"/>
                  </a:cubicBezTo>
                  <a:cubicBezTo>
                    <a:pt x="842010" y="3194051"/>
                    <a:pt x="844550" y="3192781"/>
                    <a:pt x="847090" y="3191511"/>
                  </a:cubicBezTo>
                  <a:cubicBezTo>
                    <a:pt x="853440" y="3188971"/>
                    <a:pt x="859790" y="3187701"/>
                    <a:pt x="866140" y="3185161"/>
                  </a:cubicBezTo>
                  <a:cubicBezTo>
                    <a:pt x="871220" y="3183891"/>
                    <a:pt x="875030" y="3181351"/>
                    <a:pt x="880110" y="3178811"/>
                  </a:cubicBezTo>
                  <a:cubicBezTo>
                    <a:pt x="880110" y="3178811"/>
                    <a:pt x="881380" y="3176271"/>
                    <a:pt x="880110" y="3175001"/>
                  </a:cubicBezTo>
                  <a:cubicBezTo>
                    <a:pt x="880110" y="3173731"/>
                    <a:pt x="878840" y="3171191"/>
                    <a:pt x="878840" y="3169921"/>
                  </a:cubicBezTo>
                  <a:cubicBezTo>
                    <a:pt x="882650" y="3167381"/>
                    <a:pt x="885190" y="3164841"/>
                    <a:pt x="887730" y="3164841"/>
                  </a:cubicBezTo>
                  <a:cubicBezTo>
                    <a:pt x="891540" y="3163571"/>
                    <a:pt x="896620" y="3163571"/>
                    <a:pt x="901700" y="3162301"/>
                  </a:cubicBezTo>
                  <a:cubicBezTo>
                    <a:pt x="905510" y="3150871"/>
                    <a:pt x="913130" y="3148331"/>
                    <a:pt x="922020" y="3152141"/>
                  </a:cubicBezTo>
                  <a:lnTo>
                    <a:pt x="924560" y="3149601"/>
                  </a:lnTo>
                  <a:cubicBezTo>
                    <a:pt x="925830" y="3150871"/>
                    <a:pt x="925830" y="3150871"/>
                    <a:pt x="925830" y="3152141"/>
                  </a:cubicBezTo>
                  <a:cubicBezTo>
                    <a:pt x="929640" y="3149601"/>
                    <a:pt x="933450" y="3147061"/>
                    <a:pt x="937260" y="3145791"/>
                  </a:cubicBezTo>
                  <a:cubicBezTo>
                    <a:pt x="941070" y="3143251"/>
                    <a:pt x="944880" y="3140711"/>
                    <a:pt x="949960" y="3143251"/>
                  </a:cubicBezTo>
                  <a:cubicBezTo>
                    <a:pt x="949960" y="3136901"/>
                    <a:pt x="953770" y="3136901"/>
                    <a:pt x="957580" y="3138171"/>
                  </a:cubicBezTo>
                  <a:cubicBezTo>
                    <a:pt x="960120" y="3138171"/>
                    <a:pt x="963930" y="3136901"/>
                    <a:pt x="966470" y="3135632"/>
                  </a:cubicBezTo>
                  <a:cubicBezTo>
                    <a:pt x="967740" y="3135632"/>
                    <a:pt x="970280" y="3134361"/>
                    <a:pt x="971550" y="3135632"/>
                  </a:cubicBezTo>
                  <a:cubicBezTo>
                    <a:pt x="976630" y="3139442"/>
                    <a:pt x="984250" y="3140711"/>
                    <a:pt x="989330" y="3147061"/>
                  </a:cubicBezTo>
                  <a:cubicBezTo>
                    <a:pt x="993140" y="3152141"/>
                    <a:pt x="999490" y="3154682"/>
                    <a:pt x="1002030" y="3162301"/>
                  </a:cubicBezTo>
                  <a:cubicBezTo>
                    <a:pt x="1003300" y="3164841"/>
                    <a:pt x="1008380" y="3167381"/>
                    <a:pt x="1010920" y="3168651"/>
                  </a:cubicBezTo>
                  <a:cubicBezTo>
                    <a:pt x="1010920" y="3168651"/>
                    <a:pt x="1012190" y="3168651"/>
                    <a:pt x="1013460" y="3169921"/>
                  </a:cubicBezTo>
                  <a:cubicBezTo>
                    <a:pt x="1014730" y="3173732"/>
                    <a:pt x="1018540" y="3172461"/>
                    <a:pt x="1021080" y="3171192"/>
                  </a:cubicBezTo>
                  <a:cubicBezTo>
                    <a:pt x="1023620" y="3171192"/>
                    <a:pt x="1026160" y="3169921"/>
                    <a:pt x="1027430" y="3173732"/>
                  </a:cubicBezTo>
                  <a:cubicBezTo>
                    <a:pt x="1027430" y="3175002"/>
                    <a:pt x="1031240" y="3176271"/>
                    <a:pt x="1032510" y="3177542"/>
                  </a:cubicBezTo>
                  <a:cubicBezTo>
                    <a:pt x="1036320" y="3180082"/>
                    <a:pt x="1040130" y="3182621"/>
                    <a:pt x="1042670" y="3185162"/>
                  </a:cubicBezTo>
                  <a:cubicBezTo>
                    <a:pt x="1043940" y="3186432"/>
                    <a:pt x="1045210" y="3187702"/>
                    <a:pt x="1045210" y="3188972"/>
                  </a:cubicBezTo>
                  <a:cubicBezTo>
                    <a:pt x="1045210" y="3192782"/>
                    <a:pt x="1049020" y="3195322"/>
                    <a:pt x="1052830" y="3195322"/>
                  </a:cubicBezTo>
                  <a:cubicBezTo>
                    <a:pt x="1057910" y="3196592"/>
                    <a:pt x="1061720" y="3196592"/>
                    <a:pt x="1066800" y="3197862"/>
                  </a:cubicBezTo>
                  <a:cubicBezTo>
                    <a:pt x="1068070" y="3197862"/>
                    <a:pt x="1068070" y="3200402"/>
                    <a:pt x="1069340" y="3200402"/>
                  </a:cubicBezTo>
                  <a:cubicBezTo>
                    <a:pt x="1070610" y="3202942"/>
                    <a:pt x="1071880" y="3206752"/>
                    <a:pt x="1076960" y="3204212"/>
                  </a:cubicBezTo>
                  <a:cubicBezTo>
                    <a:pt x="1079500" y="3202942"/>
                    <a:pt x="1087120" y="3205482"/>
                    <a:pt x="1088390" y="3208022"/>
                  </a:cubicBezTo>
                  <a:cubicBezTo>
                    <a:pt x="1090930" y="3216912"/>
                    <a:pt x="1099820" y="3216912"/>
                    <a:pt x="1106170" y="3219452"/>
                  </a:cubicBezTo>
                  <a:cubicBezTo>
                    <a:pt x="1107440" y="3219452"/>
                    <a:pt x="1108710" y="3219452"/>
                    <a:pt x="1108710" y="3220722"/>
                  </a:cubicBezTo>
                  <a:cubicBezTo>
                    <a:pt x="1112520" y="3225802"/>
                    <a:pt x="1117600" y="3227072"/>
                    <a:pt x="1122680" y="3229612"/>
                  </a:cubicBezTo>
                  <a:cubicBezTo>
                    <a:pt x="1127760" y="3232152"/>
                    <a:pt x="1132840" y="3237232"/>
                    <a:pt x="1137920" y="3242312"/>
                  </a:cubicBezTo>
                  <a:lnTo>
                    <a:pt x="1144270" y="3248662"/>
                  </a:lnTo>
                  <a:cubicBezTo>
                    <a:pt x="1145540" y="3249932"/>
                    <a:pt x="1146810" y="3249932"/>
                    <a:pt x="1148080" y="3249932"/>
                  </a:cubicBezTo>
                  <a:cubicBezTo>
                    <a:pt x="1151890" y="3249932"/>
                    <a:pt x="1155700" y="3248662"/>
                    <a:pt x="1158240" y="3252472"/>
                  </a:cubicBezTo>
                  <a:cubicBezTo>
                    <a:pt x="1158240" y="3252472"/>
                    <a:pt x="1159510" y="3253742"/>
                    <a:pt x="1160780" y="3253742"/>
                  </a:cubicBezTo>
                  <a:cubicBezTo>
                    <a:pt x="1170940" y="3252472"/>
                    <a:pt x="1177290" y="3258822"/>
                    <a:pt x="1183640" y="3265172"/>
                  </a:cubicBezTo>
                  <a:cubicBezTo>
                    <a:pt x="1186180" y="3267712"/>
                    <a:pt x="1191260" y="3268982"/>
                    <a:pt x="1193800" y="3268982"/>
                  </a:cubicBezTo>
                  <a:cubicBezTo>
                    <a:pt x="1201420" y="3271522"/>
                    <a:pt x="1210310" y="3272792"/>
                    <a:pt x="1216660" y="3277872"/>
                  </a:cubicBezTo>
                  <a:cubicBezTo>
                    <a:pt x="1220470" y="3280412"/>
                    <a:pt x="1225550" y="3284222"/>
                    <a:pt x="1229360" y="3284222"/>
                  </a:cubicBezTo>
                  <a:cubicBezTo>
                    <a:pt x="1235710" y="3284222"/>
                    <a:pt x="1238250" y="3289302"/>
                    <a:pt x="1240790" y="3293112"/>
                  </a:cubicBezTo>
                  <a:cubicBezTo>
                    <a:pt x="1248410" y="3294382"/>
                    <a:pt x="1256030" y="3294382"/>
                    <a:pt x="1259840" y="3302002"/>
                  </a:cubicBezTo>
                  <a:cubicBezTo>
                    <a:pt x="1259840" y="3303272"/>
                    <a:pt x="1261110" y="3303272"/>
                    <a:pt x="1262380" y="3303272"/>
                  </a:cubicBezTo>
                  <a:cubicBezTo>
                    <a:pt x="1267460" y="3304542"/>
                    <a:pt x="1272540" y="3305812"/>
                    <a:pt x="1277620" y="3308352"/>
                  </a:cubicBezTo>
                  <a:cubicBezTo>
                    <a:pt x="1280160" y="3309622"/>
                    <a:pt x="1282700" y="3312162"/>
                    <a:pt x="1286510" y="3314702"/>
                  </a:cubicBezTo>
                  <a:cubicBezTo>
                    <a:pt x="1287780" y="3314702"/>
                    <a:pt x="1287780" y="3315972"/>
                    <a:pt x="1289050" y="3315972"/>
                  </a:cubicBezTo>
                  <a:cubicBezTo>
                    <a:pt x="1297940" y="3315972"/>
                    <a:pt x="1300480" y="3322322"/>
                    <a:pt x="1305560" y="3327402"/>
                  </a:cubicBezTo>
                  <a:cubicBezTo>
                    <a:pt x="1313180" y="3333752"/>
                    <a:pt x="1322070" y="3340102"/>
                    <a:pt x="1328420" y="3347722"/>
                  </a:cubicBezTo>
                  <a:cubicBezTo>
                    <a:pt x="1332230" y="3352802"/>
                    <a:pt x="1338580" y="3355342"/>
                    <a:pt x="1342390" y="3357882"/>
                  </a:cubicBezTo>
                  <a:lnTo>
                    <a:pt x="1350010" y="3361692"/>
                  </a:lnTo>
                  <a:cubicBezTo>
                    <a:pt x="1352550" y="3364232"/>
                    <a:pt x="1355090" y="3366772"/>
                    <a:pt x="1358900" y="3369312"/>
                  </a:cubicBezTo>
                  <a:cubicBezTo>
                    <a:pt x="1362710" y="3370582"/>
                    <a:pt x="1363980" y="3375662"/>
                    <a:pt x="1369060" y="3374392"/>
                  </a:cubicBezTo>
                  <a:cubicBezTo>
                    <a:pt x="1371600" y="3374392"/>
                    <a:pt x="1374140" y="3375662"/>
                    <a:pt x="1376680" y="3376932"/>
                  </a:cubicBezTo>
                  <a:cubicBezTo>
                    <a:pt x="1380490" y="3379472"/>
                    <a:pt x="1381760" y="3382012"/>
                    <a:pt x="1386840" y="3382012"/>
                  </a:cubicBezTo>
                  <a:cubicBezTo>
                    <a:pt x="1389380" y="3382012"/>
                    <a:pt x="1391920" y="3384552"/>
                    <a:pt x="1393190" y="3385822"/>
                  </a:cubicBezTo>
                  <a:cubicBezTo>
                    <a:pt x="1399540" y="3388362"/>
                    <a:pt x="1405890" y="3388362"/>
                    <a:pt x="1409700" y="3380742"/>
                  </a:cubicBezTo>
                  <a:lnTo>
                    <a:pt x="1410970" y="3379472"/>
                  </a:lnTo>
                  <a:cubicBezTo>
                    <a:pt x="1416050" y="3382012"/>
                    <a:pt x="1416050" y="3376932"/>
                    <a:pt x="1417320" y="3374392"/>
                  </a:cubicBezTo>
                  <a:cubicBezTo>
                    <a:pt x="1418590" y="3373122"/>
                    <a:pt x="1421130" y="3371852"/>
                    <a:pt x="1422400" y="3370582"/>
                  </a:cubicBezTo>
                  <a:cubicBezTo>
                    <a:pt x="1424940" y="3368042"/>
                    <a:pt x="1427480" y="3366772"/>
                    <a:pt x="1431290" y="3364232"/>
                  </a:cubicBezTo>
                  <a:cubicBezTo>
                    <a:pt x="1432560" y="3362962"/>
                    <a:pt x="1435100" y="3361692"/>
                    <a:pt x="1436370" y="3361692"/>
                  </a:cubicBezTo>
                  <a:cubicBezTo>
                    <a:pt x="1442720" y="3361692"/>
                    <a:pt x="1446530" y="3359152"/>
                    <a:pt x="1451610" y="3354072"/>
                  </a:cubicBezTo>
                  <a:cubicBezTo>
                    <a:pt x="1455420" y="3350262"/>
                    <a:pt x="1461770" y="3347722"/>
                    <a:pt x="1466850" y="3345182"/>
                  </a:cubicBezTo>
                  <a:cubicBezTo>
                    <a:pt x="1471930" y="3342642"/>
                    <a:pt x="1477010" y="3340102"/>
                    <a:pt x="1483360" y="3338832"/>
                  </a:cubicBezTo>
                  <a:cubicBezTo>
                    <a:pt x="1487170" y="3337562"/>
                    <a:pt x="1490980" y="3337562"/>
                    <a:pt x="1494790" y="3337562"/>
                  </a:cubicBezTo>
                  <a:lnTo>
                    <a:pt x="1497330" y="3337562"/>
                  </a:lnTo>
                  <a:cubicBezTo>
                    <a:pt x="1502410" y="3335021"/>
                    <a:pt x="1507490" y="3331212"/>
                    <a:pt x="1513840" y="3328671"/>
                  </a:cubicBezTo>
                  <a:lnTo>
                    <a:pt x="1517650" y="3328671"/>
                  </a:lnTo>
                  <a:cubicBezTo>
                    <a:pt x="1524000" y="3331212"/>
                    <a:pt x="1530350" y="3331212"/>
                    <a:pt x="1536700" y="3326131"/>
                  </a:cubicBezTo>
                  <a:cubicBezTo>
                    <a:pt x="1537970" y="3324861"/>
                    <a:pt x="1540510" y="3323591"/>
                    <a:pt x="1541780" y="3322321"/>
                  </a:cubicBezTo>
                  <a:cubicBezTo>
                    <a:pt x="1548130" y="3324862"/>
                    <a:pt x="1554480" y="3329942"/>
                    <a:pt x="1562100" y="3329942"/>
                  </a:cubicBezTo>
                  <a:cubicBezTo>
                    <a:pt x="1564640" y="3329942"/>
                    <a:pt x="1568450" y="3328671"/>
                    <a:pt x="1570990" y="3327401"/>
                  </a:cubicBezTo>
                  <a:cubicBezTo>
                    <a:pt x="1576070" y="3327401"/>
                    <a:pt x="1581150" y="3327401"/>
                    <a:pt x="1584960" y="3326131"/>
                  </a:cubicBezTo>
                  <a:cubicBezTo>
                    <a:pt x="1590040" y="3324861"/>
                    <a:pt x="1596390" y="3326131"/>
                    <a:pt x="1601470" y="3323591"/>
                  </a:cubicBezTo>
                  <a:cubicBezTo>
                    <a:pt x="1604010" y="3317241"/>
                    <a:pt x="1605280" y="3317241"/>
                    <a:pt x="1611630" y="3318511"/>
                  </a:cubicBezTo>
                  <a:cubicBezTo>
                    <a:pt x="1619250" y="3319781"/>
                    <a:pt x="1624330" y="3318511"/>
                    <a:pt x="1629410" y="3312161"/>
                  </a:cubicBezTo>
                  <a:cubicBezTo>
                    <a:pt x="1631950" y="3308351"/>
                    <a:pt x="1638300" y="3308351"/>
                    <a:pt x="1642110" y="3305811"/>
                  </a:cubicBezTo>
                  <a:cubicBezTo>
                    <a:pt x="1643380" y="3305811"/>
                    <a:pt x="1644650" y="3304541"/>
                    <a:pt x="1645920" y="3304541"/>
                  </a:cubicBezTo>
                  <a:cubicBezTo>
                    <a:pt x="1648460" y="3303271"/>
                    <a:pt x="1649730" y="3303271"/>
                    <a:pt x="1652270" y="3302001"/>
                  </a:cubicBezTo>
                  <a:cubicBezTo>
                    <a:pt x="1658620" y="3299461"/>
                    <a:pt x="1664970" y="3298191"/>
                    <a:pt x="1671320" y="3294381"/>
                  </a:cubicBezTo>
                  <a:cubicBezTo>
                    <a:pt x="1677670" y="3290571"/>
                    <a:pt x="1682750" y="3288031"/>
                    <a:pt x="1689100" y="3293111"/>
                  </a:cubicBezTo>
                  <a:lnTo>
                    <a:pt x="1691640" y="3293111"/>
                  </a:lnTo>
                  <a:cubicBezTo>
                    <a:pt x="1694180" y="3291841"/>
                    <a:pt x="1695450" y="3291841"/>
                    <a:pt x="1697990" y="3290571"/>
                  </a:cubicBezTo>
                  <a:cubicBezTo>
                    <a:pt x="1697990" y="3286761"/>
                    <a:pt x="1697990" y="3281681"/>
                    <a:pt x="1703070" y="3277871"/>
                  </a:cubicBezTo>
                  <a:cubicBezTo>
                    <a:pt x="1704340" y="3276601"/>
                    <a:pt x="1704340" y="3274061"/>
                    <a:pt x="1706880" y="3272791"/>
                  </a:cubicBezTo>
                  <a:cubicBezTo>
                    <a:pt x="1709420" y="3270251"/>
                    <a:pt x="1713230" y="3270251"/>
                    <a:pt x="1715770" y="3271521"/>
                  </a:cubicBezTo>
                  <a:cubicBezTo>
                    <a:pt x="1717040" y="3272791"/>
                    <a:pt x="1719580" y="3271521"/>
                    <a:pt x="1720849" y="3271521"/>
                  </a:cubicBezTo>
                  <a:cubicBezTo>
                    <a:pt x="1728470" y="3270251"/>
                    <a:pt x="1737360" y="3270251"/>
                    <a:pt x="1744979" y="3268981"/>
                  </a:cubicBezTo>
                  <a:cubicBezTo>
                    <a:pt x="1752599" y="3267710"/>
                    <a:pt x="1760219" y="3266440"/>
                    <a:pt x="1767839" y="3263901"/>
                  </a:cubicBezTo>
                  <a:cubicBezTo>
                    <a:pt x="1772919" y="3261360"/>
                    <a:pt x="1777999" y="3262631"/>
                    <a:pt x="1783079" y="3262631"/>
                  </a:cubicBezTo>
                  <a:cubicBezTo>
                    <a:pt x="1793239" y="3263901"/>
                    <a:pt x="1802129" y="3263901"/>
                    <a:pt x="1811019" y="3258821"/>
                  </a:cubicBezTo>
                  <a:lnTo>
                    <a:pt x="1808479" y="3256281"/>
                  </a:lnTo>
                  <a:cubicBezTo>
                    <a:pt x="1811019" y="3255010"/>
                    <a:pt x="1813559" y="3255010"/>
                    <a:pt x="1817369" y="3255010"/>
                  </a:cubicBezTo>
                  <a:cubicBezTo>
                    <a:pt x="1819909" y="3258820"/>
                    <a:pt x="1823719" y="3256281"/>
                    <a:pt x="1826259" y="3253740"/>
                  </a:cubicBezTo>
                  <a:cubicBezTo>
                    <a:pt x="1830069" y="3249930"/>
                    <a:pt x="1833879" y="3251200"/>
                    <a:pt x="1838959" y="3251200"/>
                  </a:cubicBezTo>
                  <a:cubicBezTo>
                    <a:pt x="1844039" y="3252470"/>
                    <a:pt x="1850389" y="3249930"/>
                    <a:pt x="1856739" y="3248660"/>
                  </a:cubicBezTo>
                  <a:cubicBezTo>
                    <a:pt x="1858009" y="3248660"/>
                    <a:pt x="1859279" y="3246120"/>
                    <a:pt x="1859279" y="3244850"/>
                  </a:cubicBezTo>
                  <a:cubicBezTo>
                    <a:pt x="1861819" y="3244850"/>
                    <a:pt x="1864359" y="3243580"/>
                    <a:pt x="1868169" y="3243580"/>
                  </a:cubicBezTo>
                  <a:lnTo>
                    <a:pt x="1873249" y="3243580"/>
                  </a:lnTo>
                  <a:cubicBezTo>
                    <a:pt x="1878329" y="3246120"/>
                    <a:pt x="1883409" y="3246120"/>
                    <a:pt x="1888489" y="3243580"/>
                  </a:cubicBezTo>
                  <a:cubicBezTo>
                    <a:pt x="1889759" y="3242310"/>
                    <a:pt x="1892299" y="3242310"/>
                    <a:pt x="1893569" y="3242310"/>
                  </a:cubicBezTo>
                  <a:cubicBezTo>
                    <a:pt x="1897379" y="3241040"/>
                    <a:pt x="1901189" y="3242310"/>
                    <a:pt x="1903729" y="3238500"/>
                  </a:cubicBezTo>
                  <a:cubicBezTo>
                    <a:pt x="1904999" y="3237230"/>
                    <a:pt x="1907539" y="3238500"/>
                    <a:pt x="1910079"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399" y="3232150"/>
                    <a:pt x="2063749"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49" y="3258820"/>
                    <a:pt x="2160270" y="3260090"/>
                  </a:cubicBezTo>
                  <a:lnTo>
                    <a:pt x="2161540" y="3260090"/>
                  </a:lnTo>
                  <a:cubicBezTo>
                    <a:pt x="2170430" y="3258820"/>
                    <a:pt x="2179320" y="3261360"/>
                    <a:pt x="2188210" y="3261360"/>
                  </a:cubicBezTo>
                  <a:cubicBezTo>
                    <a:pt x="2189480" y="3035300"/>
                    <a:pt x="2183130" y="2809240"/>
                    <a:pt x="2175510" y="2583181"/>
                  </a:cubicBezTo>
                  <a:cubicBezTo>
                    <a:pt x="2167890" y="2368551"/>
                    <a:pt x="2160270" y="2153920"/>
                    <a:pt x="2159000" y="1939291"/>
                  </a:cubicBezTo>
                  <a:cubicBezTo>
                    <a:pt x="2159000" y="1831341"/>
                    <a:pt x="2160270" y="1724661"/>
                    <a:pt x="2162810" y="1616711"/>
                  </a:cubicBezTo>
                  <a:cubicBezTo>
                    <a:pt x="2166620" y="1508761"/>
                    <a:pt x="2174240" y="1400811"/>
                    <a:pt x="2179320" y="1292861"/>
                  </a:cubicBezTo>
                  <a:cubicBezTo>
                    <a:pt x="2194560" y="951231"/>
                    <a:pt x="2185670" y="608331"/>
                    <a:pt x="2180590" y="266701"/>
                  </a:cubicBezTo>
                  <a:cubicBezTo>
                    <a:pt x="2176780" y="265431"/>
                    <a:pt x="2174240" y="264161"/>
                    <a:pt x="2171700" y="262891"/>
                  </a:cubicBezTo>
                  <a:cubicBezTo>
                    <a:pt x="2167890" y="260351"/>
                    <a:pt x="2164080" y="259081"/>
                    <a:pt x="2159000" y="260351"/>
                  </a:cubicBezTo>
                  <a:lnTo>
                    <a:pt x="2151380" y="260351"/>
                  </a:lnTo>
                  <a:cubicBezTo>
                    <a:pt x="2147570" y="260351"/>
                    <a:pt x="2142490" y="260351"/>
                    <a:pt x="2139950" y="265431"/>
                  </a:cubicBezTo>
                  <a:cubicBezTo>
                    <a:pt x="2139950" y="265431"/>
                    <a:pt x="2138680" y="266701"/>
                    <a:pt x="2137410" y="266701"/>
                  </a:cubicBezTo>
                  <a:lnTo>
                    <a:pt x="2132330" y="266701"/>
                  </a:lnTo>
                  <a:cubicBezTo>
                    <a:pt x="2131060" y="264161"/>
                    <a:pt x="2133600" y="259081"/>
                    <a:pt x="2127250" y="260351"/>
                  </a:cubicBezTo>
                  <a:cubicBezTo>
                    <a:pt x="2124710" y="260351"/>
                    <a:pt x="2120900" y="261621"/>
                    <a:pt x="2118360" y="261621"/>
                  </a:cubicBezTo>
                  <a:lnTo>
                    <a:pt x="2099310" y="261621"/>
                  </a:lnTo>
                  <a:cubicBezTo>
                    <a:pt x="2098040" y="259081"/>
                    <a:pt x="2096770" y="256541"/>
                    <a:pt x="2094230" y="252731"/>
                  </a:cubicBezTo>
                  <a:cubicBezTo>
                    <a:pt x="2092960" y="250191"/>
                    <a:pt x="2091690" y="248921"/>
                    <a:pt x="2087880" y="251461"/>
                  </a:cubicBezTo>
                  <a:cubicBezTo>
                    <a:pt x="2085340" y="252731"/>
                    <a:pt x="2084070" y="252731"/>
                    <a:pt x="2082800" y="250191"/>
                  </a:cubicBezTo>
                  <a:cubicBezTo>
                    <a:pt x="2078990" y="243841"/>
                    <a:pt x="2075180" y="238761"/>
                    <a:pt x="2067560" y="237491"/>
                  </a:cubicBezTo>
                  <a:cubicBezTo>
                    <a:pt x="2066290" y="237491"/>
                    <a:pt x="2065020" y="234950"/>
                    <a:pt x="2063750" y="233681"/>
                  </a:cubicBezTo>
                  <a:cubicBezTo>
                    <a:pt x="2061210" y="231141"/>
                    <a:pt x="2059940" y="228601"/>
                    <a:pt x="2056130" y="228601"/>
                  </a:cubicBezTo>
                  <a:cubicBezTo>
                    <a:pt x="2054860" y="228601"/>
                    <a:pt x="2052320" y="226061"/>
                    <a:pt x="2052320" y="224791"/>
                  </a:cubicBezTo>
                  <a:cubicBezTo>
                    <a:pt x="2051050" y="219711"/>
                    <a:pt x="2051050" y="215901"/>
                    <a:pt x="2051050" y="210821"/>
                  </a:cubicBezTo>
                  <a:cubicBezTo>
                    <a:pt x="2049780" y="205741"/>
                    <a:pt x="2047240" y="200661"/>
                    <a:pt x="2043430" y="198121"/>
                  </a:cubicBezTo>
                  <a:cubicBezTo>
                    <a:pt x="2037080" y="194311"/>
                    <a:pt x="2032000" y="189231"/>
                    <a:pt x="2025650" y="185421"/>
                  </a:cubicBezTo>
                  <a:cubicBezTo>
                    <a:pt x="2024380" y="184151"/>
                    <a:pt x="2021840" y="182881"/>
                    <a:pt x="2019300" y="182881"/>
                  </a:cubicBezTo>
                  <a:cubicBezTo>
                    <a:pt x="2015490" y="181611"/>
                    <a:pt x="2011680" y="180341"/>
                    <a:pt x="2007870" y="180341"/>
                  </a:cubicBezTo>
                  <a:cubicBezTo>
                    <a:pt x="2004060" y="180341"/>
                    <a:pt x="1998980" y="180341"/>
                    <a:pt x="1995170" y="182881"/>
                  </a:cubicBezTo>
                  <a:cubicBezTo>
                    <a:pt x="1987550" y="186691"/>
                    <a:pt x="1981200" y="181611"/>
                    <a:pt x="1974850" y="181611"/>
                  </a:cubicBezTo>
                  <a:cubicBezTo>
                    <a:pt x="1968500" y="180341"/>
                    <a:pt x="1962150" y="177801"/>
                    <a:pt x="1957070" y="176531"/>
                  </a:cubicBezTo>
                  <a:lnTo>
                    <a:pt x="1940560" y="176531"/>
                  </a:lnTo>
                  <a:cubicBezTo>
                    <a:pt x="1926590" y="179071"/>
                    <a:pt x="1915160" y="171451"/>
                    <a:pt x="1901190" y="170181"/>
                  </a:cubicBezTo>
                  <a:cubicBezTo>
                    <a:pt x="1897380" y="170181"/>
                    <a:pt x="1893570" y="166371"/>
                    <a:pt x="1889760" y="163831"/>
                  </a:cubicBezTo>
                  <a:cubicBezTo>
                    <a:pt x="1887220" y="161291"/>
                    <a:pt x="1884680" y="161291"/>
                    <a:pt x="1880870" y="162561"/>
                  </a:cubicBezTo>
                  <a:cubicBezTo>
                    <a:pt x="1875790" y="163831"/>
                    <a:pt x="1870710" y="162561"/>
                    <a:pt x="1865630" y="163831"/>
                  </a:cubicBezTo>
                  <a:cubicBezTo>
                    <a:pt x="1858010" y="166371"/>
                    <a:pt x="1851660" y="160021"/>
                    <a:pt x="1844040" y="160021"/>
                  </a:cubicBezTo>
                  <a:cubicBezTo>
                    <a:pt x="1837690" y="161291"/>
                    <a:pt x="1831340" y="161291"/>
                    <a:pt x="1824990" y="162561"/>
                  </a:cubicBezTo>
                  <a:lnTo>
                    <a:pt x="1809750" y="166371"/>
                  </a:lnTo>
                  <a:cubicBezTo>
                    <a:pt x="1799590" y="171451"/>
                    <a:pt x="1791970" y="165101"/>
                    <a:pt x="1783080" y="162561"/>
                  </a:cubicBezTo>
                  <a:cubicBezTo>
                    <a:pt x="1776730" y="161291"/>
                    <a:pt x="1772920" y="158751"/>
                    <a:pt x="1767840" y="154941"/>
                  </a:cubicBezTo>
                  <a:cubicBezTo>
                    <a:pt x="1762760" y="151131"/>
                    <a:pt x="1757680" y="154941"/>
                    <a:pt x="1753870" y="154941"/>
                  </a:cubicBezTo>
                  <a:cubicBezTo>
                    <a:pt x="1750060" y="154941"/>
                    <a:pt x="1747520" y="158751"/>
                    <a:pt x="1744980" y="160021"/>
                  </a:cubicBezTo>
                  <a:cubicBezTo>
                    <a:pt x="1741170" y="161291"/>
                    <a:pt x="1737360" y="161291"/>
                    <a:pt x="1733550" y="161291"/>
                  </a:cubicBezTo>
                  <a:cubicBezTo>
                    <a:pt x="1729740" y="161291"/>
                    <a:pt x="1724660" y="160021"/>
                    <a:pt x="1720850" y="161291"/>
                  </a:cubicBezTo>
                  <a:cubicBezTo>
                    <a:pt x="1714500" y="163831"/>
                    <a:pt x="1709420" y="167641"/>
                    <a:pt x="1704340" y="170181"/>
                  </a:cubicBezTo>
                  <a:cubicBezTo>
                    <a:pt x="1703070" y="171451"/>
                    <a:pt x="1701800" y="172721"/>
                    <a:pt x="1700530" y="172721"/>
                  </a:cubicBezTo>
                  <a:cubicBezTo>
                    <a:pt x="1691640" y="177801"/>
                    <a:pt x="1681480" y="179071"/>
                    <a:pt x="1670050" y="179071"/>
                  </a:cubicBezTo>
                  <a:cubicBezTo>
                    <a:pt x="1663700" y="179071"/>
                    <a:pt x="1657350" y="179071"/>
                    <a:pt x="1651000" y="177801"/>
                  </a:cubicBezTo>
                  <a:cubicBezTo>
                    <a:pt x="1647190" y="177801"/>
                    <a:pt x="1644650" y="173991"/>
                    <a:pt x="1642110" y="173991"/>
                  </a:cubicBezTo>
                  <a:cubicBezTo>
                    <a:pt x="1633220" y="172720"/>
                    <a:pt x="1625600" y="172720"/>
                    <a:pt x="1616710" y="172720"/>
                  </a:cubicBezTo>
                  <a:cubicBezTo>
                    <a:pt x="1615440" y="172720"/>
                    <a:pt x="1614170" y="173991"/>
                    <a:pt x="1612900" y="173991"/>
                  </a:cubicBezTo>
                  <a:cubicBezTo>
                    <a:pt x="1607820" y="176530"/>
                    <a:pt x="1602740" y="180341"/>
                    <a:pt x="1597660" y="182880"/>
                  </a:cubicBezTo>
                  <a:cubicBezTo>
                    <a:pt x="1588770" y="185420"/>
                    <a:pt x="1579880" y="187960"/>
                    <a:pt x="1570990" y="189230"/>
                  </a:cubicBezTo>
                  <a:lnTo>
                    <a:pt x="1567180" y="189230"/>
                  </a:lnTo>
                  <a:cubicBezTo>
                    <a:pt x="1559560" y="185420"/>
                    <a:pt x="1553210" y="189230"/>
                    <a:pt x="1545590" y="190501"/>
                  </a:cubicBezTo>
                  <a:cubicBezTo>
                    <a:pt x="1537970" y="193041"/>
                    <a:pt x="1530350" y="196851"/>
                    <a:pt x="1522730" y="199391"/>
                  </a:cubicBezTo>
                  <a:cubicBezTo>
                    <a:pt x="1520190" y="200661"/>
                    <a:pt x="1517650" y="199391"/>
                    <a:pt x="1515110" y="198120"/>
                  </a:cubicBezTo>
                  <a:cubicBezTo>
                    <a:pt x="1511300" y="196850"/>
                    <a:pt x="1508760" y="196850"/>
                    <a:pt x="1506220" y="199391"/>
                  </a:cubicBezTo>
                  <a:cubicBezTo>
                    <a:pt x="1504950" y="200661"/>
                    <a:pt x="1503680" y="200661"/>
                    <a:pt x="1502410" y="200661"/>
                  </a:cubicBezTo>
                  <a:cubicBezTo>
                    <a:pt x="1498600" y="201931"/>
                    <a:pt x="1494790" y="201931"/>
                    <a:pt x="1492250" y="203201"/>
                  </a:cubicBezTo>
                  <a:cubicBezTo>
                    <a:pt x="1487170" y="207011"/>
                    <a:pt x="1482090" y="205741"/>
                    <a:pt x="1477010" y="208281"/>
                  </a:cubicBezTo>
                  <a:cubicBezTo>
                    <a:pt x="1471930" y="210821"/>
                    <a:pt x="1466850" y="210821"/>
                    <a:pt x="1463040" y="214631"/>
                  </a:cubicBezTo>
                  <a:cubicBezTo>
                    <a:pt x="1461770" y="215901"/>
                    <a:pt x="1459230" y="215901"/>
                    <a:pt x="1456690" y="215901"/>
                  </a:cubicBezTo>
                  <a:cubicBezTo>
                    <a:pt x="1450340" y="217171"/>
                    <a:pt x="1445260" y="220981"/>
                    <a:pt x="1441450" y="226061"/>
                  </a:cubicBezTo>
                  <a:cubicBezTo>
                    <a:pt x="1436370" y="231141"/>
                    <a:pt x="1431290" y="234951"/>
                    <a:pt x="1426210" y="238761"/>
                  </a:cubicBezTo>
                  <a:cubicBezTo>
                    <a:pt x="1424940" y="240031"/>
                    <a:pt x="1421130" y="240031"/>
                    <a:pt x="1419860" y="240031"/>
                  </a:cubicBezTo>
                  <a:cubicBezTo>
                    <a:pt x="1414780" y="240031"/>
                    <a:pt x="1409700" y="238761"/>
                    <a:pt x="1405890" y="237491"/>
                  </a:cubicBezTo>
                  <a:cubicBezTo>
                    <a:pt x="1403350" y="237491"/>
                    <a:pt x="1402080" y="236220"/>
                    <a:pt x="1399540" y="236220"/>
                  </a:cubicBezTo>
                  <a:cubicBezTo>
                    <a:pt x="1391920" y="240030"/>
                    <a:pt x="1383030" y="237491"/>
                    <a:pt x="1375410" y="237491"/>
                  </a:cubicBezTo>
                  <a:cubicBezTo>
                    <a:pt x="1374140" y="237491"/>
                    <a:pt x="1371600" y="236220"/>
                    <a:pt x="1370330" y="234950"/>
                  </a:cubicBezTo>
                  <a:cubicBezTo>
                    <a:pt x="1365250" y="231141"/>
                    <a:pt x="1360170" y="231141"/>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1" y="219710"/>
                    <a:pt x="1258570" y="220980"/>
                    <a:pt x="1250950" y="215900"/>
                  </a:cubicBezTo>
                  <a:cubicBezTo>
                    <a:pt x="1247140" y="213360"/>
                    <a:pt x="1245870" y="215900"/>
                    <a:pt x="1243330" y="215900"/>
                  </a:cubicBezTo>
                  <a:cubicBezTo>
                    <a:pt x="1242061" y="215900"/>
                    <a:pt x="1240791"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1"/>
                    <a:pt x="1169670" y="224791"/>
                  </a:cubicBezTo>
                  <a:lnTo>
                    <a:pt x="1163320" y="224791"/>
                  </a:lnTo>
                  <a:cubicBezTo>
                    <a:pt x="1155700" y="226061"/>
                    <a:pt x="1151890" y="219711"/>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1" y="205741"/>
                    <a:pt x="1097280" y="200660"/>
                    <a:pt x="1090930" y="195580"/>
                  </a:cubicBezTo>
                  <a:cubicBezTo>
                    <a:pt x="1087120" y="193040"/>
                    <a:pt x="1082041" y="190500"/>
                    <a:pt x="1078230" y="189230"/>
                  </a:cubicBezTo>
                  <a:cubicBezTo>
                    <a:pt x="1073150" y="186690"/>
                    <a:pt x="1066800" y="185420"/>
                    <a:pt x="1064261" y="179070"/>
                  </a:cubicBezTo>
                  <a:cubicBezTo>
                    <a:pt x="1062991" y="176530"/>
                    <a:pt x="1060450" y="176530"/>
                    <a:pt x="1059180" y="173990"/>
                  </a:cubicBezTo>
                  <a:cubicBezTo>
                    <a:pt x="1057911" y="171450"/>
                    <a:pt x="1056641" y="168910"/>
                    <a:pt x="1056641" y="167640"/>
                  </a:cubicBezTo>
                  <a:cubicBezTo>
                    <a:pt x="1056641" y="165100"/>
                    <a:pt x="1057911" y="162560"/>
                    <a:pt x="1059180" y="160020"/>
                  </a:cubicBezTo>
                  <a:cubicBezTo>
                    <a:pt x="1060450" y="156210"/>
                    <a:pt x="1057911"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1" y="114300"/>
                    <a:pt x="1023620" y="111760"/>
                    <a:pt x="1019811" y="109220"/>
                  </a:cubicBezTo>
                  <a:cubicBezTo>
                    <a:pt x="1010921" y="105410"/>
                    <a:pt x="1002030" y="101600"/>
                    <a:pt x="993141" y="96520"/>
                  </a:cubicBezTo>
                  <a:cubicBezTo>
                    <a:pt x="993141" y="106680"/>
                    <a:pt x="990601" y="104140"/>
                    <a:pt x="989330" y="101600"/>
                  </a:cubicBezTo>
                  <a:cubicBezTo>
                    <a:pt x="989330" y="97790"/>
                    <a:pt x="986791" y="96520"/>
                    <a:pt x="982980" y="96520"/>
                  </a:cubicBezTo>
                  <a:cubicBezTo>
                    <a:pt x="982980" y="96520"/>
                    <a:pt x="981711" y="96520"/>
                    <a:pt x="981711" y="95250"/>
                  </a:cubicBezTo>
                  <a:cubicBezTo>
                    <a:pt x="980441" y="87630"/>
                    <a:pt x="974091" y="90170"/>
                    <a:pt x="970280" y="88900"/>
                  </a:cubicBezTo>
                  <a:cubicBezTo>
                    <a:pt x="967741" y="87630"/>
                    <a:pt x="965200" y="86360"/>
                    <a:pt x="962661" y="87630"/>
                  </a:cubicBezTo>
                  <a:cubicBezTo>
                    <a:pt x="957580" y="88900"/>
                    <a:pt x="953771" y="85090"/>
                    <a:pt x="948691" y="83820"/>
                  </a:cubicBezTo>
                  <a:cubicBezTo>
                    <a:pt x="947421" y="83820"/>
                    <a:pt x="946151" y="83820"/>
                    <a:pt x="944880" y="85090"/>
                  </a:cubicBezTo>
                  <a:cubicBezTo>
                    <a:pt x="942341" y="87630"/>
                    <a:pt x="939800" y="87630"/>
                    <a:pt x="935991" y="85090"/>
                  </a:cubicBezTo>
                  <a:cubicBezTo>
                    <a:pt x="930911" y="81280"/>
                    <a:pt x="925830" y="81280"/>
                    <a:pt x="919480" y="83820"/>
                  </a:cubicBezTo>
                  <a:cubicBezTo>
                    <a:pt x="916941" y="85090"/>
                    <a:pt x="914400" y="85090"/>
                    <a:pt x="911861" y="83820"/>
                  </a:cubicBezTo>
                  <a:cubicBezTo>
                    <a:pt x="906780" y="81280"/>
                    <a:pt x="901700" y="77470"/>
                    <a:pt x="895350" y="74930"/>
                  </a:cubicBezTo>
                  <a:cubicBezTo>
                    <a:pt x="894080" y="74930"/>
                    <a:pt x="892811" y="73660"/>
                    <a:pt x="891540" y="73660"/>
                  </a:cubicBezTo>
                  <a:cubicBezTo>
                    <a:pt x="883920" y="74930"/>
                    <a:pt x="877570" y="72390"/>
                    <a:pt x="869950" y="74930"/>
                  </a:cubicBezTo>
                  <a:cubicBezTo>
                    <a:pt x="866140" y="76200"/>
                    <a:pt x="861061"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4"/>
              <a:stretch>
                <a:fillRect l="-27426" t="0" r="-27426" b="0"/>
              </a:stretch>
            </a:blipFill>
          </p:spPr>
        </p:sp>
      </p:grpSp>
      <p:grpSp>
        <p:nvGrpSpPr>
          <p:cNvPr name="Group 7" id="7"/>
          <p:cNvGrpSpPr>
            <a:grpSpLocks noChangeAspect="true"/>
          </p:cNvGrpSpPr>
          <p:nvPr/>
        </p:nvGrpSpPr>
        <p:grpSpPr>
          <a:xfrm rot="0">
            <a:off x="14717777" y="3680490"/>
            <a:ext cx="2973315" cy="4592618"/>
            <a:chOff x="0" y="0"/>
            <a:chExt cx="2192020" cy="3385820"/>
          </a:xfrm>
        </p:grpSpPr>
        <p:sp>
          <p:nvSpPr>
            <p:cNvPr name="Freeform 8" id="8"/>
            <p:cNvSpPr/>
            <p:nvPr/>
          </p:nvSpPr>
          <p:spPr>
            <a:xfrm flipH="false" flipV="false" rot="0">
              <a:off x="1270" y="-1"/>
              <a:ext cx="2194560" cy="3388362"/>
            </a:xfrm>
            <a:custGeom>
              <a:avLst/>
              <a:gdLst/>
              <a:ahLst/>
              <a:cxnLst/>
              <a:rect r="r" b="b" t="t" l="l"/>
              <a:pathLst>
                <a:path h="3388362" w="2194560">
                  <a:moveTo>
                    <a:pt x="3810" y="317501"/>
                  </a:moveTo>
                  <a:cubicBezTo>
                    <a:pt x="13970" y="425451"/>
                    <a:pt x="16510" y="533401"/>
                    <a:pt x="17780" y="642621"/>
                  </a:cubicBezTo>
                  <a:cubicBezTo>
                    <a:pt x="24130" y="1036321"/>
                    <a:pt x="21590" y="1430021"/>
                    <a:pt x="17780" y="1823721"/>
                  </a:cubicBezTo>
                  <a:cubicBezTo>
                    <a:pt x="13970" y="2218691"/>
                    <a:pt x="8890" y="2613661"/>
                    <a:pt x="8890" y="3009901"/>
                  </a:cubicBezTo>
                  <a:cubicBezTo>
                    <a:pt x="8890" y="3013711"/>
                    <a:pt x="8890" y="3017521"/>
                    <a:pt x="7620" y="3021331"/>
                  </a:cubicBezTo>
                  <a:cubicBezTo>
                    <a:pt x="11430" y="3022601"/>
                    <a:pt x="15240" y="3025141"/>
                    <a:pt x="19050" y="3027681"/>
                  </a:cubicBezTo>
                  <a:cubicBezTo>
                    <a:pt x="24130" y="3031491"/>
                    <a:pt x="27940" y="3037841"/>
                    <a:pt x="33020" y="3044191"/>
                  </a:cubicBezTo>
                  <a:cubicBezTo>
                    <a:pt x="44450" y="3058161"/>
                    <a:pt x="55880" y="3072131"/>
                    <a:pt x="66040" y="3086101"/>
                  </a:cubicBezTo>
                  <a:cubicBezTo>
                    <a:pt x="77470" y="3102611"/>
                    <a:pt x="88900" y="3117851"/>
                    <a:pt x="100330" y="3134361"/>
                  </a:cubicBezTo>
                  <a:cubicBezTo>
                    <a:pt x="105410" y="3141981"/>
                    <a:pt x="110490" y="3149601"/>
                    <a:pt x="115570" y="3155951"/>
                  </a:cubicBezTo>
                  <a:cubicBezTo>
                    <a:pt x="119380" y="3161031"/>
                    <a:pt x="125730" y="3163571"/>
                    <a:pt x="129540" y="3167381"/>
                  </a:cubicBezTo>
                  <a:cubicBezTo>
                    <a:pt x="142240" y="3177541"/>
                    <a:pt x="156210" y="3187701"/>
                    <a:pt x="168910" y="3197861"/>
                  </a:cubicBezTo>
                  <a:cubicBezTo>
                    <a:pt x="181610" y="3208021"/>
                    <a:pt x="194310" y="3216911"/>
                    <a:pt x="209550" y="3223261"/>
                  </a:cubicBezTo>
                  <a:cubicBezTo>
                    <a:pt x="243840" y="3238501"/>
                    <a:pt x="276860" y="3255011"/>
                    <a:pt x="311150" y="3270251"/>
                  </a:cubicBezTo>
                  <a:cubicBezTo>
                    <a:pt x="330200" y="3279141"/>
                    <a:pt x="349250" y="3286761"/>
                    <a:pt x="369570" y="3295651"/>
                  </a:cubicBezTo>
                  <a:cubicBezTo>
                    <a:pt x="370840" y="3296921"/>
                    <a:pt x="374650" y="3295651"/>
                    <a:pt x="375920" y="3295651"/>
                  </a:cubicBezTo>
                  <a:lnTo>
                    <a:pt x="383540" y="3295651"/>
                  </a:lnTo>
                  <a:lnTo>
                    <a:pt x="384810" y="3296921"/>
                  </a:lnTo>
                  <a:cubicBezTo>
                    <a:pt x="387350" y="3290571"/>
                    <a:pt x="389890" y="3285491"/>
                    <a:pt x="393700" y="3279141"/>
                  </a:cubicBezTo>
                  <a:cubicBezTo>
                    <a:pt x="397510" y="3274061"/>
                    <a:pt x="400050" y="3265171"/>
                    <a:pt x="408940" y="3265171"/>
                  </a:cubicBezTo>
                  <a:cubicBezTo>
                    <a:pt x="408940" y="3265171"/>
                    <a:pt x="410210" y="3265171"/>
                    <a:pt x="410210" y="3263901"/>
                  </a:cubicBezTo>
                  <a:cubicBezTo>
                    <a:pt x="414020" y="3257551"/>
                    <a:pt x="420370" y="3256281"/>
                    <a:pt x="427990" y="3255011"/>
                  </a:cubicBezTo>
                  <a:cubicBezTo>
                    <a:pt x="435610" y="3253741"/>
                    <a:pt x="441960" y="3249931"/>
                    <a:pt x="448310" y="3247391"/>
                  </a:cubicBezTo>
                  <a:cubicBezTo>
                    <a:pt x="449580" y="3247391"/>
                    <a:pt x="449580" y="3246121"/>
                    <a:pt x="450850" y="3246121"/>
                  </a:cubicBezTo>
                  <a:cubicBezTo>
                    <a:pt x="459740" y="3248661"/>
                    <a:pt x="466090" y="3242311"/>
                    <a:pt x="473710" y="3239771"/>
                  </a:cubicBezTo>
                  <a:lnTo>
                    <a:pt x="474980" y="3239771"/>
                  </a:lnTo>
                  <a:cubicBezTo>
                    <a:pt x="482600" y="3239771"/>
                    <a:pt x="488950" y="3235961"/>
                    <a:pt x="496570" y="3234691"/>
                  </a:cubicBezTo>
                  <a:cubicBezTo>
                    <a:pt x="502920" y="3233421"/>
                    <a:pt x="509270" y="3233421"/>
                    <a:pt x="515620" y="3229611"/>
                  </a:cubicBezTo>
                  <a:cubicBezTo>
                    <a:pt x="521970" y="3225801"/>
                    <a:pt x="529590" y="3223261"/>
                    <a:pt x="535940" y="3220721"/>
                  </a:cubicBezTo>
                  <a:cubicBezTo>
                    <a:pt x="542290" y="3218181"/>
                    <a:pt x="548640" y="3216911"/>
                    <a:pt x="554990" y="3214371"/>
                  </a:cubicBezTo>
                  <a:lnTo>
                    <a:pt x="561340" y="3214371"/>
                  </a:lnTo>
                  <a:cubicBezTo>
                    <a:pt x="567690" y="3214371"/>
                    <a:pt x="572770" y="3214371"/>
                    <a:pt x="577850" y="3210561"/>
                  </a:cubicBezTo>
                  <a:lnTo>
                    <a:pt x="580390" y="3210561"/>
                  </a:lnTo>
                  <a:cubicBezTo>
                    <a:pt x="586740" y="3210561"/>
                    <a:pt x="594360" y="3211831"/>
                    <a:pt x="600710" y="3211831"/>
                  </a:cubicBezTo>
                  <a:lnTo>
                    <a:pt x="605790" y="3211831"/>
                  </a:lnTo>
                  <a:cubicBezTo>
                    <a:pt x="612140" y="3210561"/>
                    <a:pt x="614680" y="3215641"/>
                    <a:pt x="618490" y="3218181"/>
                  </a:cubicBezTo>
                  <a:cubicBezTo>
                    <a:pt x="624840" y="3225801"/>
                    <a:pt x="632460" y="3227071"/>
                    <a:pt x="642620" y="3225801"/>
                  </a:cubicBezTo>
                  <a:cubicBezTo>
                    <a:pt x="651510" y="3224531"/>
                    <a:pt x="659130" y="3223261"/>
                    <a:pt x="668020" y="3223261"/>
                  </a:cubicBezTo>
                  <a:cubicBezTo>
                    <a:pt x="671830" y="3223261"/>
                    <a:pt x="676910" y="3224531"/>
                    <a:pt x="680720" y="3225801"/>
                  </a:cubicBezTo>
                  <a:cubicBezTo>
                    <a:pt x="684530" y="3227071"/>
                    <a:pt x="687070" y="3228341"/>
                    <a:pt x="690880" y="3229611"/>
                  </a:cubicBezTo>
                  <a:lnTo>
                    <a:pt x="694690" y="3233421"/>
                  </a:lnTo>
                  <a:cubicBezTo>
                    <a:pt x="694690" y="3233421"/>
                    <a:pt x="695960" y="3237231"/>
                    <a:pt x="697230" y="3238501"/>
                  </a:cubicBezTo>
                  <a:cubicBezTo>
                    <a:pt x="699770" y="3239771"/>
                    <a:pt x="702310" y="3239771"/>
                    <a:pt x="703580" y="3241041"/>
                  </a:cubicBezTo>
                  <a:lnTo>
                    <a:pt x="704850" y="3242311"/>
                  </a:lnTo>
                  <a:cubicBezTo>
                    <a:pt x="711200" y="3238501"/>
                    <a:pt x="713740" y="3244851"/>
                    <a:pt x="717550" y="3246121"/>
                  </a:cubicBezTo>
                  <a:cubicBezTo>
                    <a:pt x="722630" y="3248661"/>
                    <a:pt x="726440" y="3251201"/>
                    <a:pt x="731520" y="3255011"/>
                  </a:cubicBezTo>
                  <a:cubicBezTo>
                    <a:pt x="731520" y="3253741"/>
                    <a:pt x="731520" y="3252471"/>
                    <a:pt x="732790" y="3251201"/>
                  </a:cubicBezTo>
                  <a:cubicBezTo>
                    <a:pt x="740410" y="3252471"/>
                    <a:pt x="749300" y="3252471"/>
                    <a:pt x="756920" y="3257551"/>
                  </a:cubicBezTo>
                  <a:cubicBezTo>
                    <a:pt x="758190" y="3255011"/>
                    <a:pt x="760730" y="3252471"/>
                    <a:pt x="763270" y="3249931"/>
                  </a:cubicBezTo>
                  <a:cubicBezTo>
                    <a:pt x="763270" y="3249931"/>
                    <a:pt x="763270" y="3248661"/>
                    <a:pt x="764540" y="3248661"/>
                  </a:cubicBezTo>
                  <a:cubicBezTo>
                    <a:pt x="770890" y="3247391"/>
                    <a:pt x="774700" y="3243581"/>
                    <a:pt x="775970" y="3237231"/>
                  </a:cubicBezTo>
                  <a:cubicBezTo>
                    <a:pt x="777240" y="3234691"/>
                    <a:pt x="777240" y="3232151"/>
                    <a:pt x="777240" y="3230881"/>
                  </a:cubicBezTo>
                  <a:cubicBezTo>
                    <a:pt x="782320" y="3228341"/>
                    <a:pt x="786130" y="3225801"/>
                    <a:pt x="791210" y="3223261"/>
                  </a:cubicBezTo>
                  <a:lnTo>
                    <a:pt x="791210" y="3220721"/>
                  </a:lnTo>
                  <a:cubicBezTo>
                    <a:pt x="787400" y="3214371"/>
                    <a:pt x="787400" y="3213101"/>
                    <a:pt x="793750" y="3210561"/>
                  </a:cubicBezTo>
                  <a:cubicBezTo>
                    <a:pt x="795020" y="3209291"/>
                    <a:pt x="795020" y="3208021"/>
                    <a:pt x="796290" y="3208021"/>
                  </a:cubicBezTo>
                  <a:cubicBezTo>
                    <a:pt x="798830" y="3206751"/>
                    <a:pt x="801370" y="3205481"/>
                    <a:pt x="802640" y="3204211"/>
                  </a:cubicBezTo>
                  <a:cubicBezTo>
                    <a:pt x="802640" y="3204211"/>
                    <a:pt x="802640" y="3205481"/>
                    <a:pt x="803910" y="3205481"/>
                  </a:cubicBezTo>
                  <a:lnTo>
                    <a:pt x="803910" y="3202941"/>
                  </a:lnTo>
                  <a:cubicBezTo>
                    <a:pt x="811530" y="3200401"/>
                    <a:pt x="819150" y="3197861"/>
                    <a:pt x="826770" y="3194051"/>
                  </a:cubicBezTo>
                  <a:cubicBezTo>
                    <a:pt x="830580" y="3191511"/>
                    <a:pt x="834390" y="3190241"/>
                    <a:pt x="839470" y="3192781"/>
                  </a:cubicBezTo>
                  <a:cubicBezTo>
                    <a:pt x="842010" y="3194051"/>
                    <a:pt x="844550" y="3192781"/>
                    <a:pt x="847090" y="3191511"/>
                  </a:cubicBezTo>
                  <a:cubicBezTo>
                    <a:pt x="853440" y="3188971"/>
                    <a:pt x="859790" y="3187701"/>
                    <a:pt x="866140" y="3185161"/>
                  </a:cubicBezTo>
                  <a:cubicBezTo>
                    <a:pt x="871220" y="3183891"/>
                    <a:pt x="875030" y="3181351"/>
                    <a:pt x="880110" y="3178811"/>
                  </a:cubicBezTo>
                  <a:cubicBezTo>
                    <a:pt x="880110" y="3178811"/>
                    <a:pt x="881380" y="3176271"/>
                    <a:pt x="880110" y="3175001"/>
                  </a:cubicBezTo>
                  <a:cubicBezTo>
                    <a:pt x="880110" y="3173731"/>
                    <a:pt x="878840" y="3171191"/>
                    <a:pt x="878840" y="3169921"/>
                  </a:cubicBezTo>
                  <a:cubicBezTo>
                    <a:pt x="882650" y="3167381"/>
                    <a:pt x="885190" y="3164841"/>
                    <a:pt x="887730" y="3164841"/>
                  </a:cubicBezTo>
                  <a:cubicBezTo>
                    <a:pt x="891540" y="3163571"/>
                    <a:pt x="896620" y="3163571"/>
                    <a:pt x="901700" y="3162301"/>
                  </a:cubicBezTo>
                  <a:cubicBezTo>
                    <a:pt x="905510" y="3150871"/>
                    <a:pt x="913130" y="3148331"/>
                    <a:pt x="922020" y="3152141"/>
                  </a:cubicBezTo>
                  <a:lnTo>
                    <a:pt x="924560" y="3149601"/>
                  </a:lnTo>
                  <a:cubicBezTo>
                    <a:pt x="925830" y="3150871"/>
                    <a:pt x="925830" y="3150871"/>
                    <a:pt x="925830" y="3152141"/>
                  </a:cubicBezTo>
                  <a:cubicBezTo>
                    <a:pt x="929640" y="3149601"/>
                    <a:pt x="933450" y="3147061"/>
                    <a:pt x="937260" y="3145791"/>
                  </a:cubicBezTo>
                  <a:cubicBezTo>
                    <a:pt x="941070" y="3143251"/>
                    <a:pt x="944880" y="3140711"/>
                    <a:pt x="949960" y="3143251"/>
                  </a:cubicBezTo>
                  <a:cubicBezTo>
                    <a:pt x="949960" y="3136901"/>
                    <a:pt x="953770" y="3136901"/>
                    <a:pt x="957580" y="3138171"/>
                  </a:cubicBezTo>
                  <a:cubicBezTo>
                    <a:pt x="960120" y="3138171"/>
                    <a:pt x="963930" y="3136901"/>
                    <a:pt x="966470" y="3135632"/>
                  </a:cubicBezTo>
                  <a:cubicBezTo>
                    <a:pt x="967740" y="3135632"/>
                    <a:pt x="970280" y="3134361"/>
                    <a:pt x="971550" y="3135632"/>
                  </a:cubicBezTo>
                  <a:cubicBezTo>
                    <a:pt x="976630" y="3139442"/>
                    <a:pt x="984250" y="3140711"/>
                    <a:pt x="989330" y="3147061"/>
                  </a:cubicBezTo>
                  <a:cubicBezTo>
                    <a:pt x="993140" y="3152141"/>
                    <a:pt x="999490" y="3154682"/>
                    <a:pt x="1002030" y="3162301"/>
                  </a:cubicBezTo>
                  <a:cubicBezTo>
                    <a:pt x="1003300" y="3164841"/>
                    <a:pt x="1008380" y="3167381"/>
                    <a:pt x="1010920" y="3168651"/>
                  </a:cubicBezTo>
                  <a:cubicBezTo>
                    <a:pt x="1010920" y="3168651"/>
                    <a:pt x="1012190" y="3168651"/>
                    <a:pt x="1013460" y="3169921"/>
                  </a:cubicBezTo>
                  <a:cubicBezTo>
                    <a:pt x="1014730" y="3173732"/>
                    <a:pt x="1018540" y="3172461"/>
                    <a:pt x="1021080" y="3171192"/>
                  </a:cubicBezTo>
                  <a:cubicBezTo>
                    <a:pt x="1023620" y="3171192"/>
                    <a:pt x="1026160" y="3169921"/>
                    <a:pt x="1027430" y="3173732"/>
                  </a:cubicBezTo>
                  <a:cubicBezTo>
                    <a:pt x="1027430" y="3175002"/>
                    <a:pt x="1031240" y="3176271"/>
                    <a:pt x="1032510" y="3177542"/>
                  </a:cubicBezTo>
                  <a:cubicBezTo>
                    <a:pt x="1036320" y="3180082"/>
                    <a:pt x="1040130" y="3182621"/>
                    <a:pt x="1042670" y="3185162"/>
                  </a:cubicBezTo>
                  <a:cubicBezTo>
                    <a:pt x="1043940" y="3186432"/>
                    <a:pt x="1045210" y="3187702"/>
                    <a:pt x="1045210" y="3188972"/>
                  </a:cubicBezTo>
                  <a:cubicBezTo>
                    <a:pt x="1045210" y="3192782"/>
                    <a:pt x="1049020" y="3195322"/>
                    <a:pt x="1052830" y="3195322"/>
                  </a:cubicBezTo>
                  <a:cubicBezTo>
                    <a:pt x="1057910" y="3196592"/>
                    <a:pt x="1061720" y="3196592"/>
                    <a:pt x="1066800" y="3197862"/>
                  </a:cubicBezTo>
                  <a:cubicBezTo>
                    <a:pt x="1068070" y="3197862"/>
                    <a:pt x="1068070" y="3200402"/>
                    <a:pt x="1069340" y="3200402"/>
                  </a:cubicBezTo>
                  <a:cubicBezTo>
                    <a:pt x="1070610" y="3202942"/>
                    <a:pt x="1071880" y="3206752"/>
                    <a:pt x="1076960" y="3204212"/>
                  </a:cubicBezTo>
                  <a:cubicBezTo>
                    <a:pt x="1079500" y="3202942"/>
                    <a:pt x="1087120" y="3205482"/>
                    <a:pt x="1088390" y="3208022"/>
                  </a:cubicBezTo>
                  <a:cubicBezTo>
                    <a:pt x="1090930" y="3216912"/>
                    <a:pt x="1099820" y="3216912"/>
                    <a:pt x="1106170" y="3219452"/>
                  </a:cubicBezTo>
                  <a:cubicBezTo>
                    <a:pt x="1107440" y="3219452"/>
                    <a:pt x="1108710" y="3219452"/>
                    <a:pt x="1108710" y="3220722"/>
                  </a:cubicBezTo>
                  <a:cubicBezTo>
                    <a:pt x="1112520" y="3225802"/>
                    <a:pt x="1117600" y="3227072"/>
                    <a:pt x="1122680" y="3229612"/>
                  </a:cubicBezTo>
                  <a:cubicBezTo>
                    <a:pt x="1127760" y="3232152"/>
                    <a:pt x="1132840" y="3237232"/>
                    <a:pt x="1137920" y="3242312"/>
                  </a:cubicBezTo>
                  <a:lnTo>
                    <a:pt x="1144270" y="3248662"/>
                  </a:lnTo>
                  <a:cubicBezTo>
                    <a:pt x="1145540" y="3249932"/>
                    <a:pt x="1146810" y="3249932"/>
                    <a:pt x="1148080" y="3249932"/>
                  </a:cubicBezTo>
                  <a:cubicBezTo>
                    <a:pt x="1151890" y="3249932"/>
                    <a:pt x="1155700" y="3248662"/>
                    <a:pt x="1158240" y="3252472"/>
                  </a:cubicBezTo>
                  <a:cubicBezTo>
                    <a:pt x="1158240" y="3252472"/>
                    <a:pt x="1159510" y="3253742"/>
                    <a:pt x="1160780" y="3253742"/>
                  </a:cubicBezTo>
                  <a:cubicBezTo>
                    <a:pt x="1170940" y="3252472"/>
                    <a:pt x="1177290" y="3258822"/>
                    <a:pt x="1183640" y="3265172"/>
                  </a:cubicBezTo>
                  <a:cubicBezTo>
                    <a:pt x="1186180" y="3267712"/>
                    <a:pt x="1191260" y="3268982"/>
                    <a:pt x="1193800" y="3268982"/>
                  </a:cubicBezTo>
                  <a:cubicBezTo>
                    <a:pt x="1201420" y="3271522"/>
                    <a:pt x="1210310" y="3272792"/>
                    <a:pt x="1216660" y="3277872"/>
                  </a:cubicBezTo>
                  <a:cubicBezTo>
                    <a:pt x="1220470" y="3280412"/>
                    <a:pt x="1225550" y="3284222"/>
                    <a:pt x="1229360" y="3284222"/>
                  </a:cubicBezTo>
                  <a:cubicBezTo>
                    <a:pt x="1235710" y="3284222"/>
                    <a:pt x="1238250" y="3289302"/>
                    <a:pt x="1240790" y="3293112"/>
                  </a:cubicBezTo>
                  <a:cubicBezTo>
                    <a:pt x="1248410" y="3294382"/>
                    <a:pt x="1256030" y="3294382"/>
                    <a:pt x="1259840" y="3302002"/>
                  </a:cubicBezTo>
                  <a:cubicBezTo>
                    <a:pt x="1259840" y="3303272"/>
                    <a:pt x="1261110" y="3303272"/>
                    <a:pt x="1262380" y="3303272"/>
                  </a:cubicBezTo>
                  <a:cubicBezTo>
                    <a:pt x="1267460" y="3304542"/>
                    <a:pt x="1272540" y="3305812"/>
                    <a:pt x="1277620" y="3308352"/>
                  </a:cubicBezTo>
                  <a:cubicBezTo>
                    <a:pt x="1280160" y="3309622"/>
                    <a:pt x="1282700" y="3312162"/>
                    <a:pt x="1286510" y="3314702"/>
                  </a:cubicBezTo>
                  <a:cubicBezTo>
                    <a:pt x="1287780" y="3314702"/>
                    <a:pt x="1287780" y="3315972"/>
                    <a:pt x="1289050" y="3315972"/>
                  </a:cubicBezTo>
                  <a:cubicBezTo>
                    <a:pt x="1297940" y="3315972"/>
                    <a:pt x="1300480" y="3322322"/>
                    <a:pt x="1305560" y="3327402"/>
                  </a:cubicBezTo>
                  <a:cubicBezTo>
                    <a:pt x="1313180" y="3333752"/>
                    <a:pt x="1322070" y="3340102"/>
                    <a:pt x="1328420" y="3347722"/>
                  </a:cubicBezTo>
                  <a:cubicBezTo>
                    <a:pt x="1332230" y="3352802"/>
                    <a:pt x="1338580" y="3355342"/>
                    <a:pt x="1342390" y="3357882"/>
                  </a:cubicBezTo>
                  <a:lnTo>
                    <a:pt x="1350010" y="3361692"/>
                  </a:lnTo>
                  <a:cubicBezTo>
                    <a:pt x="1352550" y="3364232"/>
                    <a:pt x="1355090" y="3366772"/>
                    <a:pt x="1358900" y="3369312"/>
                  </a:cubicBezTo>
                  <a:cubicBezTo>
                    <a:pt x="1362710" y="3370582"/>
                    <a:pt x="1363980" y="3375662"/>
                    <a:pt x="1369060" y="3374392"/>
                  </a:cubicBezTo>
                  <a:cubicBezTo>
                    <a:pt x="1371600" y="3374392"/>
                    <a:pt x="1374140" y="3375662"/>
                    <a:pt x="1376680" y="3376932"/>
                  </a:cubicBezTo>
                  <a:cubicBezTo>
                    <a:pt x="1380490" y="3379472"/>
                    <a:pt x="1381760" y="3382012"/>
                    <a:pt x="1386840" y="3382012"/>
                  </a:cubicBezTo>
                  <a:cubicBezTo>
                    <a:pt x="1389380" y="3382012"/>
                    <a:pt x="1391920" y="3384552"/>
                    <a:pt x="1393190" y="3385822"/>
                  </a:cubicBezTo>
                  <a:cubicBezTo>
                    <a:pt x="1399540" y="3388362"/>
                    <a:pt x="1405890" y="3388362"/>
                    <a:pt x="1409700" y="3380742"/>
                  </a:cubicBezTo>
                  <a:lnTo>
                    <a:pt x="1410970" y="3379472"/>
                  </a:lnTo>
                  <a:cubicBezTo>
                    <a:pt x="1416050" y="3382012"/>
                    <a:pt x="1416050" y="3376932"/>
                    <a:pt x="1417320" y="3374392"/>
                  </a:cubicBezTo>
                  <a:cubicBezTo>
                    <a:pt x="1418590" y="3373122"/>
                    <a:pt x="1421130" y="3371852"/>
                    <a:pt x="1422400" y="3370582"/>
                  </a:cubicBezTo>
                  <a:cubicBezTo>
                    <a:pt x="1424940" y="3368042"/>
                    <a:pt x="1427480" y="3366772"/>
                    <a:pt x="1431290" y="3364232"/>
                  </a:cubicBezTo>
                  <a:cubicBezTo>
                    <a:pt x="1432560" y="3362962"/>
                    <a:pt x="1435100" y="3361692"/>
                    <a:pt x="1436370" y="3361692"/>
                  </a:cubicBezTo>
                  <a:cubicBezTo>
                    <a:pt x="1442720" y="3361692"/>
                    <a:pt x="1446530" y="3359152"/>
                    <a:pt x="1451610" y="3354072"/>
                  </a:cubicBezTo>
                  <a:cubicBezTo>
                    <a:pt x="1455420" y="3350262"/>
                    <a:pt x="1461770" y="3347722"/>
                    <a:pt x="1466850" y="3345182"/>
                  </a:cubicBezTo>
                  <a:cubicBezTo>
                    <a:pt x="1471930" y="3342642"/>
                    <a:pt x="1477010" y="3340102"/>
                    <a:pt x="1483360" y="3338832"/>
                  </a:cubicBezTo>
                  <a:cubicBezTo>
                    <a:pt x="1487170" y="3337562"/>
                    <a:pt x="1490980" y="3337562"/>
                    <a:pt x="1494790" y="3337562"/>
                  </a:cubicBezTo>
                  <a:lnTo>
                    <a:pt x="1497330" y="3337562"/>
                  </a:lnTo>
                  <a:cubicBezTo>
                    <a:pt x="1502410" y="3335021"/>
                    <a:pt x="1507490" y="3331212"/>
                    <a:pt x="1513840" y="3328671"/>
                  </a:cubicBezTo>
                  <a:lnTo>
                    <a:pt x="1517650" y="3328671"/>
                  </a:lnTo>
                  <a:cubicBezTo>
                    <a:pt x="1524000" y="3331212"/>
                    <a:pt x="1530350" y="3331212"/>
                    <a:pt x="1536700" y="3326131"/>
                  </a:cubicBezTo>
                  <a:cubicBezTo>
                    <a:pt x="1537970" y="3324861"/>
                    <a:pt x="1540510" y="3323591"/>
                    <a:pt x="1541780" y="3322321"/>
                  </a:cubicBezTo>
                  <a:cubicBezTo>
                    <a:pt x="1548130" y="3324862"/>
                    <a:pt x="1554480" y="3329942"/>
                    <a:pt x="1562100" y="3329942"/>
                  </a:cubicBezTo>
                  <a:cubicBezTo>
                    <a:pt x="1564640" y="3329942"/>
                    <a:pt x="1568450" y="3328671"/>
                    <a:pt x="1570990" y="3327401"/>
                  </a:cubicBezTo>
                  <a:cubicBezTo>
                    <a:pt x="1576070" y="3327401"/>
                    <a:pt x="1581150" y="3327401"/>
                    <a:pt x="1584960" y="3326131"/>
                  </a:cubicBezTo>
                  <a:cubicBezTo>
                    <a:pt x="1590040" y="3324861"/>
                    <a:pt x="1596390" y="3326131"/>
                    <a:pt x="1601470" y="3323591"/>
                  </a:cubicBezTo>
                  <a:cubicBezTo>
                    <a:pt x="1604010" y="3317241"/>
                    <a:pt x="1605280" y="3317241"/>
                    <a:pt x="1611630" y="3318511"/>
                  </a:cubicBezTo>
                  <a:cubicBezTo>
                    <a:pt x="1619250" y="3319781"/>
                    <a:pt x="1624330" y="3318511"/>
                    <a:pt x="1629410" y="3312161"/>
                  </a:cubicBezTo>
                  <a:cubicBezTo>
                    <a:pt x="1631950" y="3308351"/>
                    <a:pt x="1638300" y="3308351"/>
                    <a:pt x="1642110" y="3305811"/>
                  </a:cubicBezTo>
                  <a:cubicBezTo>
                    <a:pt x="1643380" y="3305811"/>
                    <a:pt x="1644650" y="3304541"/>
                    <a:pt x="1645920" y="3304541"/>
                  </a:cubicBezTo>
                  <a:cubicBezTo>
                    <a:pt x="1648460" y="3303271"/>
                    <a:pt x="1649730" y="3303271"/>
                    <a:pt x="1652270" y="3302001"/>
                  </a:cubicBezTo>
                  <a:cubicBezTo>
                    <a:pt x="1658620" y="3299461"/>
                    <a:pt x="1664970" y="3298191"/>
                    <a:pt x="1671320" y="3294381"/>
                  </a:cubicBezTo>
                  <a:cubicBezTo>
                    <a:pt x="1677670" y="3290571"/>
                    <a:pt x="1682750" y="3288031"/>
                    <a:pt x="1689100" y="3293111"/>
                  </a:cubicBezTo>
                  <a:lnTo>
                    <a:pt x="1691640" y="3293111"/>
                  </a:lnTo>
                  <a:cubicBezTo>
                    <a:pt x="1694180" y="3291841"/>
                    <a:pt x="1695450" y="3291841"/>
                    <a:pt x="1697990" y="3290571"/>
                  </a:cubicBezTo>
                  <a:cubicBezTo>
                    <a:pt x="1697990" y="3286761"/>
                    <a:pt x="1697990" y="3281681"/>
                    <a:pt x="1703070" y="3277871"/>
                  </a:cubicBezTo>
                  <a:cubicBezTo>
                    <a:pt x="1704340" y="3276601"/>
                    <a:pt x="1704340" y="3274061"/>
                    <a:pt x="1706880" y="3272791"/>
                  </a:cubicBezTo>
                  <a:cubicBezTo>
                    <a:pt x="1709420" y="3270251"/>
                    <a:pt x="1713230" y="3270251"/>
                    <a:pt x="1715770" y="3271521"/>
                  </a:cubicBezTo>
                  <a:cubicBezTo>
                    <a:pt x="1717040" y="3272791"/>
                    <a:pt x="1719580" y="3271521"/>
                    <a:pt x="1720849" y="3271521"/>
                  </a:cubicBezTo>
                  <a:cubicBezTo>
                    <a:pt x="1728470" y="3270251"/>
                    <a:pt x="1737360" y="3270251"/>
                    <a:pt x="1744979" y="3268981"/>
                  </a:cubicBezTo>
                  <a:cubicBezTo>
                    <a:pt x="1752599" y="3267710"/>
                    <a:pt x="1760219" y="3266440"/>
                    <a:pt x="1767839" y="3263901"/>
                  </a:cubicBezTo>
                  <a:cubicBezTo>
                    <a:pt x="1772919" y="3261360"/>
                    <a:pt x="1777999" y="3262631"/>
                    <a:pt x="1783079" y="3262631"/>
                  </a:cubicBezTo>
                  <a:cubicBezTo>
                    <a:pt x="1793239" y="3263901"/>
                    <a:pt x="1802129" y="3263901"/>
                    <a:pt x="1811019" y="3258821"/>
                  </a:cubicBezTo>
                  <a:lnTo>
                    <a:pt x="1808479" y="3256281"/>
                  </a:lnTo>
                  <a:cubicBezTo>
                    <a:pt x="1811019" y="3255010"/>
                    <a:pt x="1813559" y="3255010"/>
                    <a:pt x="1817369" y="3255010"/>
                  </a:cubicBezTo>
                  <a:cubicBezTo>
                    <a:pt x="1819909" y="3258820"/>
                    <a:pt x="1823719" y="3256281"/>
                    <a:pt x="1826259" y="3253740"/>
                  </a:cubicBezTo>
                  <a:cubicBezTo>
                    <a:pt x="1830069" y="3249930"/>
                    <a:pt x="1833879" y="3251200"/>
                    <a:pt x="1838959" y="3251200"/>
                  </a:cubicBezTo>
                  <a:cubicBezTo>
                    <a:pt x="1844039" y="3252470"/>
                    <a:pt x="1850389" y="3249930"/>
                    <a:pt x="1856739" y="3248660"/>
                  </a:cubicBezTo>
                  <a:cubicBezTo>
                    <a:pt x="1858009" y="3248660"/>
                    <a:pt x="1859279" y="3246120"/>
                    <a:pt x="1859279" y="3244850"/>
                  </a:cubicBezTo>
                  <a:cubicBezTo>
                    <a:pt x="1861819" y="3244850"/>
                    <a:pt x="1864359" y="3243580"/>
                    <a:pt x="1868169" y="3243580"/>
                  </a:cubicBezTo>
                  <a:lnTo>
                    <a:pt x="1873249" y="3243580"/>
                  </a:lnTo>
                  <a:cubicBezTo>
                    <a:pt x="1878329" y="3246120"/>
                    <a:pt x="1883409" y="3246120"/>
                    <a:pt x="1888489" y="3243580"/>
                  </a:cubicBezTo>
                  <a:cubicBezTo>
                    <a:pt x="1889759" y="3242310"/>
                    <a:pt x="1892299" y="3242310"/>
                    <a:pt x="1893569" y="3242310"/>
                  </a:cubicBezTo>
                  <a:cubicBezTo>
                    <a:pt x="1897379" y="3241040"/>
                    <a:pt x="1901189" y="3242310"/>
                    <a:pt x="1903729" y="3238500"/>
                  </a:cubicBezTo>
                  <a:cubicBezTo>
                    <a:pt x="1904999" y="3237230"/>
                    <a:pt x="1907539" y="3238500"/>
                    <a:pt x="1910079"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399" y="3232150"/>
                    <a:pt x="2063749"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49" y="3258820"/>
                    <a:pt x="2160270" y="3260090"/>
                  </a:cubicBezTo>
                  <a:lnTo>
                    <a:pt x="2161540" y="3260090"/>
                  </a:lnTo>
                  <a:cubicBezTo>
                    <a:pt x="2170430" y="3258820"/>
                    <a:pt x="2179320" y="3261360"/>
                    <a:pt x="2188210" y="3261360"/>
                  </a:cubicBezTo>
                  <a:cubicBezTo>
                    <a:pt x="2189480" y="3035300"/>
                    <a:pt x="2183130" y="2809240"/>
                    <a:pt x="2175510" y="2583181"/>
                  </a:cubicBezTo>
                  <a:cubicBezTo>
                    <a:pt x="2167890" y="2368551"/>
                    <a:pt x="2160270" y="2153920"/>
                    <a:pt x="2159000" y="1939291"/>
                  </a:cubicBezTo>
                  <a:cubicBezTo>
                    <a:pt x="2159000" y="1831341"/>
                    <a:pt x="2160270" y="1724661"/>
                    <a:pt x="2162810" y="1616711"/>
                  </a:cubicBezTo>
                  <a:cubicBezTo>
                    <a:pt x="2166620" y="1508761"/>
                    <a:pt x="2174240" y="1400811"/>
                    <a:pt x="2179320" y="1292861"/>
                  </a:cubicBezTo>
                  <a:cubicBezTo>
                    <a:pt x="2194560" y="951231"/>
                    <a:pt x="2185670" y="608331"/>
                    <a:pt x="2180590" y="266701"/>
                  </a:cubicBezTo>
                  <a:cubicBezTo>
                    <a:pt x="2176780" y="265431"/>
                    <a:pt x="2174240" y="264161"/>
                    <a:pt x="2171700" y="262891"/>
                  </a:cubicBezTo>
                  <a:cubicBezTo>
                    <a:pt x="2167890" y="260351"/>
                    <a:pt x="2164080" y="259081"/>
                    <a:pt x="2159000" y="260351"/>
                  </a:cubicBezTo>
                  <a:lnTo>
                    <a:pt x="2151380" y="260351"/>
                  </a:lnTo>
                  <a:cubicBezTo>
                    <a:pt x="2147570" y="260351"/>
                    <a:pt x="2142490" y="260351"/>
                    <a:pt x="2139950" y="265431"/>
                  </a:cubicBezTo>
                  <a:cubicBezTo>
                    <a:pt x="2139950" y="265431"/>
                    <a:pt x="2138680" y="266701"/>
                    <a:pt x="2137410" y="266701"/>
                  </a:cubicBezTo>
                  <a:lnTo>
                    <a:pt x="2132330" y="266701"/>
                  </a:lnTo>
                  <a:cubicBezTo>
                    <a:pt x="2131060" y="264161"/>
                    <a:pt x="2133600" y="259081"/>
                    <a:pt x="2127250" y="260351"/>
                  </a:cubicBezTo>
                  <a:cubicBezTo>
                    <a:pt x="2124710" y="260351"/>
                    <a:pt x="2120900" y="261621"/>
                    <a:pt x="2118360" y="261621"/>
                  </a:cubicBezTo>
                  <a:lnTo>
                    <a:pt x="2099310" y="261621"/>
                  </a:lnTo>
                  <a:cubicBezTo>
                    <a:pt x="2098040" y="259081"/>
                    <a:pt x="2096770" y="256541"/>
                    <a:pt x="2094230" y="252731"/>
                  </a:cubicBezTo>
                  <a:cubicBezTo>
                    <a:pt x="2092960" y="250191"/>
                    <a:pt x="2091690" y="248921"/>
                    <a:pt x="2087880" y="251461"/>
                  </a:cubicBezTo>
                  <a:cubicBezTo>
                    <a:pt x="2085340" y="252731"/>
                    <a:pt x="2084070" y="252731"/>
                    <a:pt x="2082800" y="250191"/>
                  </a:cubicBezTo>
                  <a:cubicBezTo>
                    <a:pt x="2078990" y="243841"/>
                    <a:pt x="2075180" y="238761"/>
                    <a:pt x="2067560" y="237491"/>
                  </a:cubicBezTo>
                  <a:cubicBezTo>
                    <a:pt x="2066290" y="237491"/>
                    <a:pt x="2065020" y="234950"/>
                    <a:pt x="2063750" y="233681"/>
                  </a:cubicBezTo>
                  <a:cubicBezTo>
                    <a:pt x="2061210" y="231141"/>
                    <a:pt x="2059940" y="228601"/>
                    <a:pt x="2056130" y="228601"/>
                  </a:cubicBezTo>
                  <a:cubicBezTo>
                    <a:pt x="2054860" y="228601"/>
                    <a:pt x="2052320" y="226061"/>
                    <a:pt x="2052320" y="224791"/>
                  </a:cubicBezTo>
                  <a:cubicBezTo>
                    <a:pt x="2051050" y="219711"/>
                    <a:pt x="2051050" y="215901"/>
                    <a:pt x="2051050" y="210821"/>
                  </a:cubicBezTo>
                  <a:cubicBezTo>
                    <a:pt x="2049780" y="205741"/>
                    <a:pt x="2047240" y="200661"/>
                    <a:pt x="2043430" y="198121"/>
                  </a:cubicBezTo>
                  <a:cubicBezTo>
                    <a:pt x="2037080" y="194311"/>
                    <a:pt x="2032000" y="189231"/>
                    <a:pt x="2025650" y="185421"/>
                  </a:cubicBezTo>
                  <a:cubicBezTo>
                    <a:pt x="2024380" y="184151"/>
                    <a:pt x="2021840" y="182881"/>
                    <a:pt x="2019300" y="182881"/>
                  </a:cubicBezTo>
                  <a:cubicBezTo>
                    <a:pt x="2015490" y="181611"/>
                    <a:pt x="2011680" y="180341"/>
                    <a:pt x="2007870" y="180341"/>
                  </a:cubicBezTo>
                  <a:cubicBezTo>
                    <a:pt x="2004060" y="180341"/>
                    <a:pt x="1998980" y="180341"/>
                    <a:pt x="1995170" y="182881"/>
                  </a:cubicBezTo>
                  <a:cubicBezTo>
                    <a:pt x="1987550" y="186691"/>
                    <a:pt x="1981200" y="181611"/>
                    <a:pt x="1974850" y="181611"/>
                  </a:cubicBezTo>
                  <a:cubicBezTo>
                    <a:pt x="1968500" y="180341"/>
                    <a:pt x="1962150" y="177801"/>
                    <a:pt x="1957070" y="176531"/>
                  </a:cubicBezTo>
                  <a:lnTo>
                    <a:pt x="1940560" y="176531"/>
                  </a:lnTo>
                  <a:cubicBezTo>
                    <a:pt x="1926590" y="179071"/>
                    <a:pt x="1915160" y="171451"/>
                    <a:pt x="1901190" y="170181"/>
                  </a:cubicBezTo>
                  <a:cubicBezTo>
                    <a:pt x="1897380" y="170181"/>
                    <a:pt x="1893570" y="166371"/>
                    <a:pt x="1889760" y="163831"/>
                  </a:cubicBezTo>
                  <a:cubicBezTo>
                    <a:pt x="1887220" y="161291"/>
                    <a:pt x="1884680" y="161291"/>
                    <a:pt x="1880870" y="162561"/>
                  </a:cubicBezTo>
                  <a:cubicBezTo>
                    <a:pt x="1875790" y="163831"/>
                    <a:pt x="1870710" y="162561"/>
                    <a:pt x="1865630" y="163831"/>
                  </a:cubicBezTo>
                  <a:cubicBezTo>
                    <a:pt x="1858010" y="166371"/>
                    <a:pt x="1851660" y="160021"/>
                    <a:pt x="1844040" y="160021"/>
                  </a:cubicBezTo>
                  <a:cubicBezTo>
                    <a:pt x="1837690" y="161291"/>
                    <a:pt x="1831340" y="161291"/>
                    <a:pt x="1824990" y="162561"/>
                  </a:cubicBezTo>
                  <a:lnTo>
                    <a:pt x="1809750" y="166371"/>
                  </a:lnTo>
                  <a:cubicBezTo>
                    <a:pt x="1799590" y="171451"/>
                    <a:pt x="1791970" y="165101"/>
                    <a:pt x="1783080" y="162561"/>
                  </a:cubicBezTo>
                  <a:cubicBezTo>
                    <a:pt x="1776730" y="161291"/>
                    <a:pt x="1772920" y="158751"/>
                    <a:pt x="1767840" y="154941"/>
                  </a:cubicBezTo>
                  <a:cubicBezTo>
                    <a:pt x="1762760" y="151131"/>
                    <a:pt x="1757680" y="154941"/>
                    <a:pt x="1753870" y="154941"/>
                  </a:cubicBezTo>
                  <a:cubicBezTo>
                    <a:pt x="1750060" y="154941"/>
                    <a:pt x="1747520" y="158751"/>
                    <a:pt x="1744980" y="160021"/>
                  </a:cubicBezTo>
                  <a:cubicBezTo>
                    <a:pt x="1741170" y="161291"/>
                    <a:pt x="1737360" y="161291"/>
                    <a:pt x="1733550" y="161291"/>
                  </a:cubicBezTo>
                  <a:cubicBezTo>
                    <a:pt x="1729740" y="161291"/>
                    <a:pt x="1724660" y="160021"/>
                    <a:pt x="1720850" y="161291"/>
                  </a:cubicBezTo>
                  <a:cubicBezTo>
                    <a:pt x="1714500" y="163831"/>
                    <a:pt x="1709420" y="167641"/>
                    <a:pt x="1704340" y="170181"/>
                  </a:cubicBezTo>
                  <a:cubicBezTo>
                    <a:pt x="1703070" y="171451"/>
                    <a:pt x="1701800" y="172721"/>
                    <a:pt x="1700530" y="172721"/>
                  </a:cubicBezTo>
                  <a:cubicBezTo>
                    <a:pt x="1691640" y="177801"/>
                    <a:pt x="1681480" y="179071"/>
                    <a:pt x="1670050" y="179071"/>
                  </a:cubicBezTo>
                  <a:cubicBezTo>
                    <a:pt x="1663700" y="179071"/>
                    <a:pt x="1657350" y="179071"/>
                    <a:pt x="1651000" y="177801"/>
                  </a:cubicBezTo>
                  <a:cubicBezTo>
                    <a:pt x="1647190" y="177801"/>
                    <a:pt x="1644650" y="173991"/>
                    <a:pt x="1642110" y="173991"/>
                  </a:cubicBezTo>
                  <a:cubicBezTo>
                    <a:pt x="1633220" y="172720"/>
                    <a:pt x="1625600" y="172720"/>
                    <a:pt x="1616710" y="172720"/>
                  </a:cubicBezTo>
                  <a:cubicBezTo>
                    <a:pt x="1615440" y="172720"/>
                    <a:pt x="1614170" y="173991"/>
                    <a:pt x="1612900" y="173991"/>
                  </a:cubicBezTo>
                  <a:cubicBezTo>
                    <a:pt x="1607820" y="176530"/>
                    <a:pt x="1602740" y="180341"/>
                    <a:pt x="1597660" y="182880"/>
                  </a:cubicBezTo>
                  <a:cubicBezTo>
                    <a:pt x="1588770" y="185420"/>
                    <a:pt x="1579880" y="187960"/>
                    <a:pt x="1570990" y="189230"/>
                  </a:cubicBezTo>
                  <a:lnTo>
                    <a:pt x="1567180" y="189230"/>
                  </a:lnTo>
                  <a:cubicBezTo>
                    <a:pt x="1559560" y="185420"/>
                    <a:pt x="1553210" y="189230"/>
                    <a:pt x="1545590" y="190501"/>
                  </a:cubicBezTo>
                  <a:cubicBezTo>
                    <a:pt x="1537970" y="193041"/>
                    <a:pt x="1530350" y="196851"/>
                    <a:pt x="1522730" y="199391"/>
                  </a:cubicBezTo>
                  <a:cubicBezTo>
                    <a:pt x="1520190" y="200661"/>
                    <a:pt x="1517650" y="199391"/>
                    <a:pt x="1515110" y="198120"/>
                  </a:cubicBezTo>
                  <a:cubicBezTo>
                    <a:pt x="1511300" y="196850"/>
                    <a:pt x="1508760" y="196850"/>
                    <a:pt x="1506220" y="199391"/>
                  </a:cubicBezTo>
                  <a:cubicBezTo>
                    <a:pt x="1504950" y="200661"/>
                    <a:pt x="1503680" y="200661"/>
                    <a:pt x="1502410" y="200661"/>
                  </a:cubicBezTo>
                  <a:cubicBezTo>
                    <a:pt x="1498600" y="201931"/>
                    <a:pt x="1494790" y="201931"/>
                    <a:pt x="1492250" y="203201"/>
                  </a:cubicBezTo>
                  <a:cubicBezTo>
                    <a:pt x="1487170" y="207011"/>
                    <a:pt x="1482090" y="205741"/>
                    <a:pt x="1477010" y="208281"/>
                  </a:cubicBezTo>
                  <a:cubicBezTo>
                    <a:pt x="1471930" y="210821"/>
                    <a:pt x="1466850" y="210821"/>
                    <a:pt x="1463040" y="214631"/>
                  </a:cubicBezTo>
                  <a:cubicBezTo>
                    <a:pt x="1461770" y="215901"/>
                    <a:pt x="1459230" y="215901"/>
                    <a:pt x="1456690" y="215901"/>
                  </a:cubicBezTo>
                  <a:cubicBezTo>
                    <a:pt x="1450340" y="217171"/>
                    <a:pt x="1445260" y="220981"/>
                    <a:pt x="1441450" y="226061"/>
                  </a:cubicBezTo>
                  <a:cubicBezTo>
                    <a:pt x="1436370" y="231141"/>
                    <a:pt x="1431290" y="234951"/>
                    <a:pt x="1426210" y="238761"/>
                  </a:cubicBezTo>
                  <a:cubicBezTo>
                    <a:pt x="1424940" y="240031"/>
                    <a:pt x="1421130" y="240031"/>
                    <a:pt x="1419860" y="240031"/>
                  </a:cubicBezTo>
                  <a:cubicBezTo>
                    <a:pt x="1414780" y="240031"/>
                    <a:pt x="1409700" y="238761"/>
                    <a:pt x="1405890" y="237491"/>
                  </a:cubicBezTo>
                  <a:cubicBezTo>
                    <a:pt x="1403350" y="237491"/>
                    <a:pt x="1402080" y="236220"/>
                    <a:pt x="1399540" y="236220"/>
                  </a:cubicBezTo>
                  <a:cubicBezTo>
                    <a:pt x="1391920" y="240030"/>
                    <a:pt x="1383030" y="237491"/>
                    <a:pt x="1375410" y="237491"/>
                  </a:cubicBezTo>
                  <a:cubicBezTo>
                    <a:pt x="1374140" y="237491"/>
                    <a:pt x="1371600" y="236220"/>
                    <a:pt x="1370330" y="234950"/>
                  </a:cubicBezTo>
                  <a:cubicBezTo>
                    <a:pt x="1365250" y="231141"/>
                    <a:pt x="1360170" y="231141"/>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1" y="219710"/>
                    <a:pt x="1258570" y="220980"/>
                    <a:pt x="1250950" y="215900"/>
                  </a:cubicBezTo>
                  <a:cubicBezTo>
                    <a:pt x="1247140" y="213360"/>
                    <a:pt x="1245870" y="215900"/>
                    <a:pt x="1243330" y="215900"/>
                  </a:cubicBezTo>
                  <a:cubicBezTo>
                    <a:pt x="1242061" y="215900"/>
                    <a:pt x="1240791"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1"/>
                    <a:pt x="1169670" y="224791"/>
                  </a:cubicBezTo>
                  <a:lnTo>
                    <a:pt x="1163320" y="224791"/>
                  </a:lnTo>
                  <a:cubicBezTo>
                    <a:pt x="1155700" y="226061"/>
                    <a:pt x="1151890" y="219711"/>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1" y="205741"/>
                    <a:pt x="1097280" y="200660"/>
                    <a:pt x="1090930" y="195580"/>
                  </a:cubicBezTo>
                  <a:cubicBezTo>
                    <a:pt x="1087120" y="193040"/>
                    <a:pt x="1082041" y="190500"/>
                    <a:pt x="1078230" y="189230"/>
                  </a:cubicBezTo>
                  <a:cubicBezTo>
                    <a:pt x="1073150" y="186690"/>
                    <a:pt x="1066800" y="185420"/>
                    <a:pt x="1064261" y="179070"/>
                  </a:cubicBezTo>
                  <a:cubicBezTo>
                    <a:pt x="1062991" y="176530"/>
                    <a:pt x="1060450" y="176530"/>
                    <a:pt x="1059180" y="173990"/>
                  </a:cubicBezTo>
                  <a:cubicBezTo>
                    <a:pt x="1057911" y="171450"/>
                    <a:pt x="1056641" y="168910"/>
                    <a:pt x="1056641" y="167640"/>
                  </a:cubicBezTo>
                  <a:cubicBezTo>
                    <a:pt x="1056641" y="165100"/>
                    <a:pt x="1057911" y="162560"/>
                    <a:pt x="1059180" y="160020"/>
                  </a:cubicBezTo>
                  <a:cubicBezTo>
                    <a:pt x="1060450" y="156210"/>
                    <a:pt x="1057911"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1" y="114300"/>
                    <a:pt x="1023620" y="111760"/>
                    <a:pt x="1019811" y="109220"/>
                  </a:cubicBezTo>
                  <a:cubicBezTo>
                    <a:pt x="1010921" y="105410"/>
                    <a:pt x="1002030" y="101600"/>
                    <a:pt x="993141" y="96520"/>
                  </a:cubicBezTo>
                  <a:cubicBezTo>
                    <a:pt x="993141" y="106680"/>
                    <a:pt x="990601" y="104140"/>
                    <a:pt x="989330" y="101600"/>
                  </a:cubicBezTo>
                  <a:cubicBezTo>
                    <a:pt x="989330" y="97790"/>
                    <a:pt x="986791" y="96520"/>
                    <a:pt x="982980" y="96520"/>
                  </a:cubicBezTo>
                  <a:cubicBezTo>
                    <a:pt x="982980" y="96520"/>
                    <a:pt x="981711" y="96520"/>
                    <a:pt x="981711" y="95250"/>
                  </a:cubicBezTo>
                  <a:cubicBezTo>
                    <a:pt x="980441" y="87630"/>
                    <a:pt x="974091" y="90170"/>
                    <a:pt x="970280" y="88900"/>
                  </a:cubicBezTo>
                  <a:cubicBezTo>
                    <a:pt x="967741" y="87630"/>
                    <a:pt x="965200" y="86360"/>
                    <a:pt x="962661" y="87630"/>
                  </a:cubicBezTo>
                  <a:cubicBezTo>
                    <a:pt x="957580" y="88900"/>
                    <a:pt x="953771" y="85090"/>
                    <a:pt x="948691" y="83820"/>
                  </a:cubicBezTo>
                  <a:cubicBezTo>
                    <a:pt x="947421" y="83820"/>
                    <a:pt x="946151" y="83820"/>
                    <a:pt x="944880" y="85090"/>
                  </a:cubicBezTo>
                  <a:cubicBezTo>
                    <a:pt x="942341" y="87630"/>
                    <a:pt x="939800" y="87630"/>
                    <a:pt x="935991" y="85090"/>
                  </a:cubicBezTo>
                  <a:cubicBezTo>
                    <a:pt x="930911" y="81280"/>
                    <a:pt x="925830" y="81280"/>
                    <a:pt x="919480" y="83820"/>
                  </a:cubicBezTo>
                  <a:cubicBezTo>
                    <a:pt x="916941" y="85090"/>
                    <a:pt x="914400" y="85090"/>
                    <a:pt x="911861" y="83820"/>
                  </a:cubicBezTo>
                  <a:cubicBezTo>
                    <a:pt x="906780" y="81280"/>
                    <a:pt x="901700" y="77470"/>
                    <a:pt x="895350" y="74930"/>
                  </a:cubicBezTo>
                  <a:cubicBezTo>
                    <a:pt x="894080" y="74930"/>
                    <a:pt x="892811" y="73660"/>
                    <a:pt x="891540" y="73660"/>
                  </a:cubicBezTo>
                  <a:cubicBezTo>
                    <a:pt x="883920" y="74930"/>
                    <a:pt x="877570" y="72390"/>
                    <a:pt x="869950" y="74930"/>
                  </a:cubicBezTo>
                  <a:cubicBezTo>
                    <a:pt x="866140" y="76200"/>
                    <a:pt x="861061"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5"/>
              <a:stretch>
                <a:fillRect l="-27426" t="0" r="-27426" b="0"/>
              </a:stretch>
            </a:blipFill>
          </p:spPr>
        </p:sp>
      </p:grpSp>
      <p:sp>
        <p:nvSpPr>
          <p:cNvPr name="TextBox 9" id="9"/>
          <p:cNvSpPr txBox="true"/>
          <p:nvPr/>
        </p:nvSpPr>
        <p:spPr>
          <a:xfrm rot="0">
            <a:off x="312133" y="8801808"/>
            <a:ext cx="2973315" cy="456492"/>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Bold"/>
              </a:rPr>
              <a:t>SPOTIFY</a:t>
            </a:r>
          </a:p>
        </p:txBody>
      </p:sp>
      <p:sp>
        <p:nvSpPr>
          <p:cNvPr name="TextBox 10" id="10"/>
          <p:cNvSpPr txBox="true"/>
          <p:nvPr/>
        </p:nvSpPr>
        <p:spPr>
          <a:xfrm rot="0">
            <a:off x="10538593" y="9001479"/>
            <a:ext cx="2973315" cy="456492"/>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Bold"/>
              </a:rPr>
              <a:t>VAGALUME</a:t>
            </a:r>
          </a:p>
        </p:txBody>
      </p:sp>
      <p:sp>
        <p:nvSpPr>
          <p:cNvPr name="TextBox 11" id="11"/>
          <p:cNvSpPr txBox="true"/>
          <p:nvPr/>
        </p:nvSpPr>
        <p:spPr>
          <a:xfrm rot="0">
            <a:off x="15002552" y="8976684"/>
            <a:ext cx="2973315" cy="456492"/>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Bold"/>
              </a:rPr>
              <a:t>LETRAS</a:t>
            </a:r>
          </a:p>
        </p:txBody>
      </p:sp>
      <p:sp>
        <p:nvSpPr>
          <p:cNvPr name="Freeform 12" id="12"/>
          <p:cNvSpPr/>
          <p:nvPr/>
        </p:nvSpPr>
        <p:spPr>
          <a:xfrm flipH="false" flipV="false" rot="10007175">
            <a:off x="-4107554" y="-809813"/>
            <a:ext cx="8744236" cy="1912802"/>
          </a:xfrm>
          <a:custGeom>
            <a:avLst/>
            <a:gdLst/>
            <a:ahLst/>
            <a:cxnLst/>
            <a:rect r="r" b="b" t="t" l="l"/>
            <a:pathLst>
              <a:path h="1912802" w="8744236">
                <a:moveTo>
                  <a:pt x="0" y="0"/>
                </a:moveTo>
                <a:lnTo>
                  <a:pt x="8744236" y="0"/>
                </a:lnTo>
                <a:lnTo>
                  <a:pt x="8744236" y="1912802"/>
                </a:lnTo>
                <a:lnTo>
                  <a:pt x="0" y="1912802"/>
                </a:lnTo>
                <a:lnTo>
                  <a:pt x="0" y="0"/>
                </a:lnTo>
                <a:close/>
              </a:path>
            </a:pathLst>
          </a:custGeom>
          <a:blipFill>
            <a:blip r:embed="rId6"/>
            <a:stretch>
              <a:fillRect l="0" t="0" r="0" b="0"/>
            </a:stretch>
          </a:blipFill>
        </p:spPr>
      </p:sp>
      <p:sp>
        <p:nvSpPr>
          <p:cNvPr name="Freeform 13" id="13"/>
          <p:cNvSpPr/>
          <p:nvPr/>
        </p:nvSpPr>
        <p:spPr>
          <a:xfrm flipH="false" flipV="false" rot="-10193113">
            <a:off x="10353541" y="-1524542"/>
            <a:ext cx="10985533" cy="2118639"/>
          </a:xfrm>
          <a:custGeom>
            <a:avLst/>
            <a:gdLst/>
            <a:ahLst/>
            <a:cxnLst/>
            <a:rect r="r" b="b" t="t" l="l"/>
            <a:pathLst>
              <a:path h="2118639" w="10985533">
                <a:moveTo>
                  <a:pt x="0" y="0"/>
                </a:moveTo>
                <a:lnTo>
                  <a:pt x="10985534" y="0"/>
                </a:lnTo>
                <a:lnTo>
                  <a:pt x="10985534" y="2118639"/>
                </a:lnTo>
                <a:lnTo>
                  <a:pt x="0" y="2118639"/>
                </a:lnTo>
                <a:lnTo>
                  <a:pt x="0" y="0"/>
                </a:lnTo>
                <a:close/>
              </a:path>
            </a:pathLst>
          </a:custGeom>
          <a:blipFill>
            <a:blip r:embed="rId7"/>
            <a:stretch>
              <a:fillRect l="0" t="0" r="0" b="0"/>
            </a:stretch>
          </a:blipFill>
        </p:spPr>
      </p:sp>
      <p:sp>
        <p:nvSpPr>
          <p:cNvPr name="TextBox 14" id="14"/>
          <p:cNvSpPr txBox="true"/>
          <p:nvPr/>
        </p:nvSpPr>
        <p:spPr>
          <a:xfrm rot="0">
            <a:off x="1798791" y="1097169"/>
            <a:ext cx="14690419" cy="1276350"/>
          </a:xfrm>
          <a:prstGeom prst="rect">
            <a:avLst/>
          </a:prstGeom>
        </p:spPr>
        <p:txBody>
          <a:bodyPr anchor="t" rtlCol="false" tIns="0" lIns="0" bIns="0" rIns="0">
            <a:spAutoFit/>
          </a:bodyPr>
          <a:lstStyle/>
          <a:p>
            <a:pPr algn="ctr">
              <a:lnSpc>
                <a:spcPts val="10499"/>
              </a:lnSpc>
              <a:spcBef>
                <a:spcPct val="0"/>
              </a:spcBef>
            </a:pPr>
            <a:r>
              <a:rPr lang="en-US" sz="7499">
                <a:solidFill>
                  <a:srgbClr val="1DB954"/>
                </a:solidFill>
                <a:latin typeface="Bebas Neue Bold"/>
              </a:rPr>
              <a:t>DATA ACQUISITION</a:t>
            </a:r>
          </a:p>
        </p:txBody>
      </p:sp>
      <p:sp>
        <p:nvSpPr>
          <p:cNvPr name="Freeform 15" id="15"/>
          <p:cNvSpPr/>
          <p:nvPr/>
        </p:nvSpPr>
        <p:spPr>
          <a:xfrm flipH="false" flipV="false" rot="-792824">
            <a:off x="13614770" y="9273449"/>
            <a:ext cx="8744236" cy="1912802"/>
          </a:xfrm>
          <a:custGeom>
            <a:avLst/>
            <a:gdLst/>
            <a:ahLst/>
            <a:cxnLst/>
            <a:rect r="r" b="b" t="t" l="l"/>
            <a:pathLst>
              <a:path h="1912802" w="8744236">
                <a:moveTo>
                  <a:pt x="0" y="0"/>
                </a:moveTo>
                <a:lnTo>
                  <a:pt x="8744236" y="0"/>
                </a:lnTo>
                <a:lnTo>
                  <a:pt x="8744236" y="1912802"/>
                </a:lnTo>
                <a:lnTo>
                  <a:pt x="0" y="1912802"/>
                </a:lnTo>
                <a:lnTo>
                  <a:pt x="0" y="0"/>
                </a:lnTo>
                <a:close/>
              </a:path>
            </a:pathLst>
          </a:custGeom>
          <a:blipFill>
            <a:blip r:embed="rId6"/>
            <a:stretch>
              <a:fillRect l="0" t="0" r="0" b="0"/>
            </a:stretch>
          </a:blipFill>
        </p:spPr>
      </p:sp>
      <p:sp>
        <p:nvSpPr>
          <p:cNvPr name="Freeform 16" id="16"/>
          <p:cNvSpPr/>
          <p:nvPr/>
        </p:nvSpPr>
        <p:spPr>
          <a:xfrm flipH="false" flipV="false" rot="606886">
            <a:off x="-3087623" y="9782341"/>
            <a:ext cx="10985533" cy="2118639"/>
          </a:xfrm>
          <a:custGeom>
            <a:avLst/>
            <a:gdLst/>
            <a:ahLst/>
            <a:cxnLst/>
            <a:rect r="r" b="b" t="t" l="l"/>
            <a:pathLst>
              <a:path h="2118639" w="10985533">
                <a:moveTo>
                  <a:pt x="0" y="0"/>
                </a:moveTo>
                <a:lnTo>
                  <a:pt x="10985534" y="0"/>
                </a:lnTo>
                <a:lnTo>
                  <a:pt x="10985534" y="2118639"/>
                </a:lnTo>
                <a:lnTo>
                  <a:pt x="0" y="2118639"/>
                </a:lnTo>
                <a:lnTo>
                  <a:pt x="0" y="0"/>
                </a:lnTo>
                <a:close/>
              </a:path>
            </a:pathLst>
          </a:custGeom>
          <a:blipFill>
            <a:blip r:embed="rId7"/>
            <a:stretch>
              <a:fillRect l="0" t="0" r="0" b="0"/>
            </a:stretch>
          </a:blipFill>
        </p:spPr>
      </p:sp>
      <p:sp>
        <p:nvSpPr>
          <p:cNvPr name="Freeform 17" id="17"/>
          <p:cNvSpPr/>
          <p:nvPr/>
        </p:nvSpPr>
        <p:spPr>
          <a:xfrm flipH="false" flipV="false" rot="0">
            <a:off x="2712861" y="3680490"/>
            <a:ext cx="900487" cy="900487"/>
          </a:xfrm>
          <a:custGeom>
            <a:avLst/>
            <a:gdLst/>
            <a:ahLst/>
            <a:cxnLst/>
            <a:rect r="r" b="b" t="t" l="l"/>
            <a:pathLst>
              <a:path h="900487" w="900487">
                <a:moveTo>
                  <a:pt x="0" y="0"/>
                </a:moveTo>
                <a:lnTo>
                  <a:pt x="900487" y="0"/>
                </a:lnTo>
                <a:lnTo>
                  <a:pt x="900487" y="900486"/>
                </a:lnTo>
                <a:lnTo>
                  <a:pt x="0" y="9004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2712861" y="4243013"/>
            <a:ext cx="900487" cy="900487"/>
          </a:xfrm>
          <a:custGeom>
            <a:avLst/>
            <a:gdLst/>
            <a:ahLst/>
            <a:cxnLst/>
            <a:rect r="r" b="b" t="t" l="l"/>
            <a:pathLst>
              <a:path h="900487" w="900487">
                <a:moveTo>
                  <a:pt x="0" y="0"/>
                </a:moveTo>
                <a:lnTo>
                  <a:pt x="900487" y="0"/>
                </a:lnTo>
                <a:lnTo>
                  <a:pt x="900487" y="900487"/>
                </a:lnTo>
                <a:lnTo>
                  <a:pt x="0" y="9004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7251569" y="3680490"/>
            <a:ext cx="900487" cy="900487"/>
          </a:xfrm>
          <a:custGeom>
            <a:avLst/>
            <a:gdLst/>
            <a:ahLst/>
            <a:cxnLst/>
            <a:rect r="r" b="b" t="t" l="l"/>
            <a:pathLst>
              <a:path h="900487" w="900487">
                <a:moveTo>
                  <a:pt x="0" y="0"/>
                </a:moveTo>
                <a:lnTo>
                  <a:pt x="900487" y="0"/>
                </a:lnTo>
                <a:lnTo>
                  <a:pt x="900487" y="900486"/>
                </a:lnTo>
                <a:lnTo>
                  <a:pt x="0" y="9004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7207099" y="4492329"/>
            <a:ext cx="900487" cy="900487"/>
          </a:xfrm>
          <a:custGeom>
            <a:avLst/>
            <a:gdLst/>
            <a:ahLst/>
            <a:cxnLst/>
            <a:rect r="r" b="b" t="t" l="l"/>
            <a:pathLst>
              <a:path h="900487" w="900487">
                <a:moveTo>
                  <a:pt x="0" y="0"/>
                </a:moveTo>
                <a:lnTo>
                  <a:pt x="900487" y="0"/>
                </a:lnTo>
                <a:lnTo>
                  <a:pt x="900487" y="900487"/>
                </a:lnTo>
                <a:lnTo>
                  <a:pt x="0" y="9004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1790276" y="3680490"/>
            <a:ext cx="900487" cy="900487"/>
          </a:xfrm>
          <a:custGeom>
            <a:avLst/>
            <a:gdLst/>
            <a:ahLst/>
            <a:cxnLst/>
            <a:rect r="r" b="b" t="t" l="l"/>
            <a:pathLst>
              <a:path h="900487" w="900487">
                <a:moveTo>
                  <a:pt x="0" y="0"/>
                </a:moveTo>
                <a:lnTo>
                  <a:pt x="900487" y="0"/>
                </a:lnTo>
                <a:lnTo>
                  <a:pt x="900487" y="900486"/>
                </a:lnTo>
                <a:lnTo>
                  <a:pt x="0" y="9004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1790276" y="4580976"/>
            <a:ext cx="900487" cy="900487"/>
          </a:xfrm>
          <a:custGeom>
            <a:avLst/>
            <a:gdLst/>
            <a:ahLst/>
            <a:cxnLst/>
            <a:rect r="r" b="b" t="t" l="l"/>
            <a:pathLst>
              <a:path h="900487" w="900487">
                <a:moveTo>
                  <a:pt x="0" y="0"/>
                </a:moveTo>
                <a:lnTo>
                  <a:pt x="900487" y="0"/>
                </a:lnTo>
                <a:lnTo>
                  <a:pt x="900487" y="900487"/>
                </a:lnTo>
                <a:lnTo>
                  <a:pt x="0" y="90048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23" id="23"/>
          <p:cNvSpPr/>
          <p:nvPr/>
        </p:nvSpPr>
        <p:spPr>
          <a:xfrm>
            <a:off x="7023110" y="3661440"/>
            <a:ext cx="7979442" cy="0"/>
          </a:xfrm>
          <a:prstGeom prst="line">
            <a:avLst/>
          </a:prstGeom>
          <a:ln cap="flat" w="38100">
            <a:solidFill>
              <a:srgbClr val="FFFFFF"/>
            </a:solidFill>
            <a:prstDash val="solid"/>
            <a:headEnd type="diamond" len="lg" w="lg"/>
            <a:tailEnd type="diamond" len="lg" w="lg"/>
          </a:ln>
        </p:spPr>
      </p:sp>
      <p:sp>
        <p:nvSpPr>
          <p:cNvPr name="TextBox 24" id="24"/>
          <p:cNvSpPr txBox="true"/>
          <p:nvPr/>
        </p:nvSpPr>
        <p:spPr>
          <a:xfrm rot="0">
            <a:off x="1383256" y="2938456"/>
            <a:ext cx="586383" cy="481331"/>
          </a:xfrm>
          <a:prstGeom prst="rect">
            <a:avLst/>
          </a:prstGeom>
        </p:spPr>
        <p:txBody>
          <a:bodyPr anchor="t" rtlCol="false" tIns="0" lIns="0" bIns="0" rIns="0">
            <a:spAutoFit/>
          </a:bodyPr>
          <a:lstStyle/>
          <a:p>
            <a:pPr algn="ctr">
              <a:lnSpc>
                <a:spcPts val="3919"/>
              </a:lnSpc>
              <a:spcBef>
                <a:spcPct val="0"/>
              </a:spcBef>
            </a:pPr>
            <a:r>
              <a:rPr lang="en-US" sz="2799">
                <a:solidFill>
                  <a:srgbClr val="F1F2F2"/>
                </a:solidFill>
                <a:latin typeface="Open Sans Bold"/>
              </a:rPr>
              <a:t>API</a:t>
            </a:r>
          </a:p>
        </p:txBody>
      </p:sp>
      <p:sp>
        <p:nvSpPr>
          <p:cNvPr name="TextBox 25" id="25"/>
          <p:cNvSpPr txBox="true"/>
          <p:nvPr/>
        </p:nvSpPr>
        <p:spPr>
          <a:xfrm rot="0">
            <a:off x="9803200" y="2837209"/>
            <a:ext cx="2887563" cy="481331"/>
          </a:xfrm>
          <a:prstGeom prst="rect">
            <a:avLst/>
          </a:prstGeom>
        </p:spPr>
        <p:txBody>
          <a:bodyPr anchor="t" rtlCol="false" tIns="0" lIns="0" bIns="0" rIns="0">
            <a:spAutoFit/>
          </a:bodyPr>
          <a:lstStyle/>
          <a:p>
            <a:pPr algn="ctr">
              <a:lnSpc>
                <a:spcPts val="3919"/>
              </a:lnSpc>
              <a:spcBef>
                <a:spcPct val="0"/>
              </a:spcBef>
            </a:pPr>
            <a:r>
              <a:rPr lang="en-US" sz="2799">
                <a:solidFill>
                  <a:srgbClr val="F1F2F2"/>
                </a:solidFill>
                <a:latin typeface="Open Sans Bold"/>
              </a:rPr>
              <a:t>WEB SCRAPPING</a:t>
            </a:r>
          </a:p>
        </p:txBody>
      </p:sp>
      <p:grpSp>
        <p:nvGrpSpPr>
          <p:cNvPr name="Group 26" id="26"/>
          <p:cNvGrpSpPr>
            <a:grpSpLocks noChangeAspect="true"/>
          </p:cNvGrpSpPr>
          <p:nvPr/>
        </p:nvGrpSpPr>
        <p:grpSpPr>
          <a:xfrm rot="0">
            <a:off x="5536452" y="4041874"/>
            <a:ext cx="2973315" cy="4592618"/>
            <a:chOff x="0" y="0"/>
            <a:chExt cx="2192020" cy="3385820"/>
          </a:xfrm>
        </p:grpSpPr>
        <p:sp>
          <p:nvSpPr>
            <p:cNvPr name="Freeform 27" id="27"/>
            <p:cNvSpPr/>
            <p:nvPr/>
          </p:nvSpPr>
          <p:spPr>
            <a:xfrm flipH="false" flipV="false" rot="0">
              <a:off x="1270" y="-1"/>
              <a:ext cx="2194560" cy="3388362"/>
            </a:xfrm>
            <a:custGeom>
              <a:avLst/>
              <a:gdLst/>
              <a:ahLst/>
              <a:cxnLst/>
              <a:rect r="r" b="b" t="t" l="l"/>
              <a:pathLst>
                <a:path h="3388362" w="2194560">
                  <a:moveTo>
                    <a:pt x="3810" y="317501"/>
                  </a:moveTo>
                  <a:cubicBezTo>
                    <a:pt x="13970" y="425451"/>
                    <a:pt x="16510" y="533401"/>
                    <a:pt x="17780" y="642621"/>
                  </a:cubicBezTo>
                  <a:cubicBezTo>
                    <a:pt x="24130" y="1036321"/>
                    <a:pt x="21590" y="1430021"/>
                    <a:pt x="17780" y="1823721"/>
                  </a:cubicBezTo>
                  <a:cubicBezTo>
                    <a:pt x="13970" y="2218691"/>
                    <a:pt x="8890" y="2613661"/>
                    <a:pt x="8890" y="3009901"/>
                  </a:cubicBezTo>
                  <a:cubicBezTo>
                    <a:pt x="8890" y="3013711"/>
                    <a:pt x="8890" y="3017521"/>
                    <a:pt x="7620" y="3021331"/>
                  </a:cubicBezTo>
                  <a:cubicBezTo>
                    <a:pt x="11430" y="3022601"/>
                    <a:pt x="15240" y="3025141"/>
                    <a:pt x="19050" y="3027681"/>
                  </a:cubicBezTo>
                  <a:cubicBezTo>
                    <a:pt x="24130" y="3031491"/>
                    <a:pt x="27940" y="3037841"/>
                    <a:pt x="33020" y="3044191"/>
                  </a:cubicBezTo>
                  <a:cubicBezTo>
                    <a:pt x="44450" y="3058161"/>
                    <a:pt x="55880" y="3072131"/>
                    <a:pt x="66040" y="3086101"/>
                  </a:cubicBezTo>
                  <a:cubicBezTo>
                    <a:pt x="77470" y="3102611"/>
                    <a:pt x="88900" y="3117851"/>
                    <a:pt x="100330" y="3134361"/>
                  </a:cubicBezTo>
                  <a:cubicBezTo>
                    <a:pt x="105410" y="3141981"/>
                    <a:pt x="110490" y="3149601"/>
                    <a:pt x="115570" y="3155951"/>
                  </a:cubicBezTo>
                  <a:cubicBezTo>
                    <a:pt x="119380" y="3161031"/>
                    <a:pt x="125730" y="3163571"/>
                    <a:pt x="129540" y="3167381"/>
                  </a:cubicBezTo>
                  <a:cubicBezTo>
                    <a:pt x="142240" y="3177541"/>
                    <a:pt x="156210" y="3187701"/>
                    <a:pt x="168910" y="3197861"/>
                  </a:cubicBezTo>
                  <a:cubicBezTo>
                    <a:pt x="181610" y="3208021"/>
                    <a:pt x="194310" y="3216911"/>
                    <a:pt x="209550" y="3223261"/>
                  </a:cubicBezTo>
                  <a:cubicBezTo>
                    <a:pt x="243840" y="3238501"/>
                    <a:pt x="276860" y="3255011"/>
                    <a:pt x="311150" y="3270251"/>
                  </a:cubicBezTo>
                  <a:cubicBezTo>
                    <a:pt x="330200" y="3279141"/>
                    <a:pt x="349250" y="3286761"/>
                    <a:pt x="369570" y="3295651"/>
                  </a:cubicBezTo>
                  <a:cubicBezTo>
                    <a:pt x="370840" y="3296921"/>
                    <a:pt x="374650" y="3295651"/>
                    <a:pt x="375920" y="3295651"/>
                  </a:cubicBezTo>
                  <a:lnTo>
                    <a:pt x="383540" y="3295651"/>
                  </a:lnTo>
                  <a:lnTo>
                    <a:pt x="384810" y="3296921"/>
                  </a:lnTo>
                  <a:cubicBezTo>
                    <a:pt x="387350" y="3290571"/>
                    <a:pt x="389890" y="3285491"/>
                    <a:pt x="393700" y="3279141"/>
                  </a:cubicBezTo>
                  <a:cubicBezTo>
                    <a:pt x="397510" y="3274061"/>
                    <a:pt x="400050" y="3265171"/>
                    <a:pt x="408940" y="3265171"/>
                  </a:cubicBezTo>
                  <a:cubicBezTo>
                    <a:pt x="408940" y="3265171"/>
                    <a:pt x="410210" y="3265171"/>
                    <a:pt x="410210" y="3263901"/>
                  </a:cubicBezTo>
                  <a:cubicBezTo>
                    <a:pt x="414020" y="3257551"/>
                    <a:pt x="420370" y="3256281"/>
                    <a:pt x="427990" y="3255011"/>
                  </a:cubicBezTo>
                  <a:cubicBezTo>
                    <a:pt x="435610" y="3253741"/>
                    <a:pt x="441960" y="3249931"/>
                    <a:pt x="448310" y="3247391"/>
                  </a:cubicBezTo>
                  <a:cubicBezTo>
                    <a:pt x="449580" y="3247391"/>
                    <a:pt x="449580" y="3246121"/>
                    <a:pt x="450850" y="3246121"/>
                  </a:cubicBezTo>
                  <a:cubicBezTo>
                    <a:pt x="459740" y="3248661"/>
                    <a:pt x="466090" y="3242311"/>
                    <a:pt x="473710" y="3239771"/>
                  </a:cubicBezTo>
                  <a:lnTo>
                    <a:pt x="474980" y="3239771"/>
                  </a:lnTo>
                  <a:cubicBezTo>
                    <a:pt x="482600" y="3239771"/>
                    <a:pt x="488950" y="3235961"/>
                    <a:pt x="496570" y="3234691"/>
                  </a:cubicBezTo>
                  <a:cubicBezTo>
                    <a:pt x="502920" y="3233421"/>
                    <a:pt x="509270" y="3233421"/>
                    <a:pt x="515620" y="3229611"/>
                  </a:cubicBezTo>
                  <a:cubicBezTo>
                    <a:pt x="521970" y="3225801"/>
                    <a:pt x="529590" y="3223261"/>
                    <a:pt x="535940" y="3220721"/>
                  </a:cubicBezTo>
                  <a:cubicBezTo>
                    <a:pt x="542290" y="3218181"/>
                    <a:pt x="548640" y="3216911"/>
                    <a:pt x="554990" y="3214371"/>
                  </a:cubicBezTo>
                  <a:lnTo>
                    <a:pt x="561340" y="3214371"/>
                  </a:lnTo>
                  <a:cubicBezTo>
                    <a:pt x="567690" y="3214371"/>
                    <a:pt x="572770" y="3214371"/>
                    <a:pt x="577850" y="3210561"/>
                  </a:cubicBezTo>
                  <a:lnTo>
                    <a:pt x="580390" y="3210561"/>
                  </a:lnTo>
                  <a:cubicBezTo>
                    <a:pt x="586740" y="3210561"/>
                    <a:pt x="594360" y="3211831"/>
                    <a:pt x="600710" y="3211831"/>
                  </a:cubicBezTo>
                  <a:lnTo>
                    <a:pt x="605790" y="3211831"/>
                  </a:lnTo>
                  <a:cubicBezTo>
                    <a:pt x="612140" y="3210561"/>
                    <a:pt x="614680" y="3215641"/>
                    <a:pt x="618490" y="3218181"/>
                  </a:cubicBezTo>
                  <a:cubicBezTo>
                    <a:pt x="624840" y="3225801"/>
                    <a:pt x="632460" y="3227071"/>
                    <a:pt x="642620" y="3225801"/>
                  </a:cubicBezTo>
                  <a:cubicBezTo>
                    <a:pt x="651510" y="3224531"/>
                    <a:pt x="659130" y="3223261"/>
                    <a:pt x="668020" y="3223261"/>
                  </a:cubicBezTo>
                  <a:cubicBezTo>
                    <a:pt x="671830" y="3223261"/>
                    <a:pt x="676910" y="3224531"/>
                    <a:pt x="680720" y="3225801"/>
                  </a:cubicBezTo>
                  <a:cubicBezTo>
                    <a:pt x="684530" y="3227071"/>
                    <a:pt x="687070" y="3228341"/>
                    <a:pt x="690880" y="3229611"/>
                  </a:cubicBezTo>
                  <a:lnTo>
                    <a:pt x="694690" y="3233421"/>
                  </a:lnTo>
                  <a:cubicBezTo>
                    <a:pt x="694690" y="3233421"/>
                    <a:pt x="695960" y="3237231"/>
                    <a:pt x="697230" y="3238501"/>
                  </a:cubicBezTo>
                  <a:cubicBezTo>
                    <a:pt x="699770" y="3239771"/>
                    <a:pt x="702310" y="3239771"/>
                    <a:pt x="703580" y="3241041"/>
                  </a:cubicBezTo>
                  <a:lnTo>
                    <a:pt x="704850" y="3242311"/>
                  </a:lnTo>
                  <a:cubicBezTo>
                    <a:pt x="711200" y="3238501"/>
                    <a:pt x="713740" y="3244851"/>
                    <a:pt x="717550" y="3246121"/>
                  </a:cubicBezTo>
                  <a:cubicBezTo>
                    <a:pt x="722630" y="3248661"/>
                    <a:pt x="726440" y="3251201"/>
                    <a:pt x="731520" y="3255011"/>
                  </a:cubicBezTo>
                  <a:cubicBezTo>
                    <a:pt x="731520" y="3253741"/>
                    <a:pt x="731520" y="3252471"/>
                    <a:pt x="732790" y="3251201"/>
                  </a:cubicBezTo>
                  <a:cubicBezTo>
                    <a:pt x="740410" y="3252471"/>
                    <a:pt x="749300" y="3252471"/>
                    <a:pt x="756920" y="3257551"/>
                  </a:cubicBezTo>
                  <a:cubicBezTo>
                    <a:pt x="758190" y="3255011"/>
                    <a:pt x="760730" y="3252471"/>
                    <a:pt x="763270" y="3249931"/>
                  </a:cubicBezTo>
                  <a:cubicBezTo>
                    <a:pt x="763270" y="3249931"/>
                    <a:pt x="763270" y="3248661"/>
                    <a:pt x="764540" y="3248661"/>
                  </a:cubicBezTo>
                  <a:cubicBezTo>
                    <a:pt x="770890" y="3247391"/>
                    <a:pt x="774700" y="3243581"/>
                    <a:pt x="775970" y="3237231"/>
                  </a:cubicBezTo>
                  <a:cubicBezTo>
                    <a:pt x="777240" y="3234691"/>
                    <a:pt x="777240" y="3232151"/>
                    <a:pt x="777240" y="3230881"/>
                  </a:cubicBezTo>
                  <a:cubicBezTo>
                    <a:pt x="782320" y="3228341"/>
                    <a:pt x="786130" y="3225801"/>
                    <a:pt x="791210" y="3223261"/>
                  </a:cubicBezTo>
                  <a:lnTo>
                    <a:pt x="791210" y="3220721"/>
                  </a:lnTo>
                  <a:cubicBezTo>
                    <a:pt x="787400" y="3214371"/>
                    <a:pt x="787400" y="3213101"/>
                    <a:pt x="793750" y="3210561"/>
                  </a:cubicBezTo>
                  <a:cubicBezTo>
                    <a:pt x="795020" y="3209291"/>
                    <a:pt x="795020" y="3208021"/>
                    <a:pt x="796290" y="3208021"/>
                  </a:cubicBezTo>
                  <a:cubicBezTo>
                    <a:pt x="798830" y="3206751"/>
                    <a:pt x="801370" y="3205481"/>
                    <a:pt x="802640" y="3204211"/>
                  </a:cubicBezTo>
                  <a:cubicBezTo>
                    <a:pt x="802640" y="3204211"/>
                    <a:pt x="802640" y="3205481"/>
                    <a:pt x="803910" y="3205481"/>
                  </a:cubicBezTo>
                  <a:lnTo>
                    <a:pt x="803910" y="3202941"/>
                  </a:lnTo>
                  <a:cubicBezTo>
                    <a:pt x="811530" y="3200401"/>
                    <a:pt x="819150" y="3197861"/>
                    <a:pt x="826770" y="3194051"/>
                  </a:cubicBezTo>
                  <a:cubicBezTo>
                    <a:pt x="830580" y="3191511"/>
                    <a:pt x="834390" y="3190241"/>
                    <a:pt x="839470" y="3192781"/>
                  </a:cubicBezTo>
                  <a:cubicBezTo>
                    <a:pt x="842010" y="3194051"/>
                    <a:pt x="844550" y="3192781"/>
                    <a:pt x="847090" y="3191511"/>
                  </a:cubicBezTo>
                  <a:cubicBezTo>
                    <a:pt x="853440" y="3188971"/>
                    <a:pt x="859790" y="3187701"/>
                    <a:pt x="866140" y="3185161"/>
                  </a:cubicBezTo>
                  <a:cubicBezTo>
                    <a:pt x="871220" y="3183891"/>
                    <a:pt x="875030" y="3181351"/>
                    <a:pt x="880110" y="3178811"/>
                  </a:cubicBezTo>
                  <a:cubicBezTo>
                    <a:pt x="880110" y="3178811"/>
                    <a:pt x="881380" y="3176271"/>
                    <a:pt x="880110" y="3175001"/>
                  </a:cubicBezTo>
                  <a:cubicBezTo>
                    <a:pt x="880110" y="3173731"/>
                    <a:pt x="878840" y="3171191"/>
                    <a:pt x="878840" y="3169921"/>
                  </a:cubicBezTo>
                  <a:cubicBezTo>
                    <a:pt x="882650" y="3167381"/>
                    <a:pt x="885190" y="3164841"/>
                    <a:pt x="887730" y="3164841"/>
                  </a:cubicBezTo>
                  <a:cubicBezTo>
                    <a:pt x="891540" y="3163571"/>
                    <a:pt x="896620" y="3163571"/>
                    <a:pt x="901700" y="3162301"/>
                  </a:cubicBezTo>
                  <a:cubicBezTo>
                    <a:pt x="905510" y="3150871"/>
                    <a:pt x="913130" y="3148331"/>
                    <a:pt x="922020" y="3152141"/>
                  </a:cubicBezTo>
                  <a:lnTo>
                    <a:pt x="924560" y="3149601"/>
                  </a:lnTo>
                  <a:cubicBezTo>
                    <a:pt x="925830" y="3150871"/>
                    <a:pt x="925830" y="3150871"/>
                    <a:pt x="925830" y="3152141"/>
                  </a:cubicBezTo>
                  <a:cubicBezTo>
                    <a:pt x="929640" y="3149601"/>
                    <a:pt x="933450" y="3147061"/>
                    <a:pt x="937260" y="3145791"/>
                  </a:cubicBezTo>
                  <a:cubicBezTo>
                    <a:pt x="941070" y="3143251"/>
                    <a:pt x="944880" y="3140711"/>
                    <a:pt x="949960" y="3143251"/>
                  </a:cubicBezTo>
                  <a:cubicBezTo>
                    <a:pt x="949960" y="3136901"/>
                    <a:pt x="953770" y="3136901"/>
                    <a:pt x="957580" y="3138171"/>
                  </a:cubicBezTo>
                  <a:cubicBezTo>
                    <a:pt x="960120" y="3138171"/>
                    <a:pt x="963930" y="3136901"/>
                    <a:pt x="966470" y="3135632"/>
                  </a:cubicBezTo>
                  <a:cubicBezTo>
                    <a:pt x="967740" y="3135632"/>
                    <a:pt x="970280" y="3134361"/>
                    <a:pt x="971550" y="3135632"/>
                  </a:cubicBezTo>
                  <a:cubicBezTo>
                    <a:pt x="976630" y="3139442"/>
                    <a:pt x="984250" y="3140711"/>
                    <a:pt x="989330" y="3147061"/>
                  </a:cubicBezTo>
                  <a:cubicBezTo>
                    <a:pt x="993140" y="3152141"/>
                    <a:pt x="999490" y="3154682"/>
                    <a:pt x="1002030" y="3162301"/>
                  </a:cubicBezTo>
                  <a:cubicBezTo>
                    <a:pt x="1003300" y="3164841"/>
                    <a:pt x="1008380" y="3167381"/>
                    <a:pt x="1010920" y="3168651"/>
                  </a:cubicBezTo>
                  <a:cubicBezTo>
                    <a:pt x="1010920" y="3168651"/>
                    <a:pt x="1012190" y="3168651"/>
                    <a:pt x="1013460" y="3169921"/>
                  </a:cubicBezTo>
                  <a:cubicBezTo>
                    <a:pt x="1014730" y="3173732"/>
                    <a:pt x="1018540" y="3172461"/>
                    <a:pt x="1021080" y="3171192"/>
                  </a:cubicBezTo>
                  <a:cubicBezTo>
                    <a:pt x="1023620" y="3171192"/>
                    <a:pt x="1026160" y="3169921"/>
                    <a:pt x="1027430" y="3173732"/>
                  </a:cubicBezTo>
                  <a:cubicBezTo>
                    <a:pt x="1027430" y="3175002"/>
                    <a:pt x="1031240" y="3176271"/>
                    <a:pt x="1032510" y="3177542"/>
                  </a:cubicBezTo>
                  <a:cubicBezTo>
                    <a:pt x="1036320" y="3180082"/>
                    <a:pt x="1040130" y="3182621"/>
                    <a:pt x="1042670" y="3185162"/>
                  </a:cubicBezTo>
                  <a:cubicBezTo>
                    <a:pt x="1043940" y="3186432"/>
                    <a:pt x="1045210" y="3187702"/>
                    <a:pt x="1045210" y="3188972"/>
                  </a:cubicBezTo>
                  <a:cubicBezTo>
                    <a:pt x="1045210" y="3192782"/>
                    <a:pt x="1049020" y="3195322"/>
                    <a:pt x="1052830" y="3195322"/>
                  </a:cubicBezTo>
                  <a:cubicBezTo>
                    <a:pt x="1057910" y="3196592"/>
                    <a:pt x="1061720" y="3196592"/>
                    <a:pt x="1066800" y="3197862"/>
                  </a:cubicBezTo>
                  <a:cubicBezTo>
                    <a:pt x="1068070" y="3197862"/>
                    <a:pt x="1068070" y="3200402"/>
                    <a:pt x="1069340" y="3200402"/>
                  </a:cubicBezTo>
                  <a:cubicBezTo>
                    <a:pt x="1070610" y="3202942"/>
                    <a:pt x="1071880" y="3206752"/>
                    <a:pt x="1076960" y="3204212"/>
                  </a:cubicBezTo>
                  <a:cubicBezTo>
                    <a:pt x="1079500" y="3202942"/>
                    <a:pt x="1087120" y="3205482"/>
                    <a:pt x="1088390" y="3208022"/>
                  </a:cubicBezTo>
                  <a:cubicBezTo>
                    <a:pt x="1090930" y="3216912"/>
                    <a:pt x="1099820" y="3216912"/>
                    <a:pt x="1106170" y="3219452"/>
                  </a:cubicBezTo>
                  <a:cubicBezTo>
                    <a:pt x="1107440" y="3219452"/>
                    <a:pt x="1108710" y="3219452"/>
                    <a:pt x="1108710" y="3220722"/>
                  </a:cubicBezTo>
                  <a:cubicBezTo>
                    <a:pt x="1112520" y="3225802"/>
                    <a:pt x="1117600" y="3227072"/>
                    <a:pt x="1122680" y="3229612"/>
                  </a:cubicBezTo>
                  <a:cubicBezTo>
                    <a:pt x="1127760" y="3232152"/>
                    <a:pt x="1132840" y="3237232"/>
                    <a:pt x="1137920" y="3242312"/>
                  </a:cubicBezTo>
                  <a:lnTo>
                    <a:pt x="1144270" y="3248662"/>
                  </a:lnTo>
                  <a:cubicBezTo>
                    <a:pt x="1145540" y="3249932"/>
                    <a:pt x="1146810" y="3249932"/>
                    <a:pt x="1148080" y="3249932"/>
                  </a:cubicBezTo>
                  <a:cubicBezTo>
                    <a:pt x="1151890" y="3249932"/>
                    <a:pt x="1155700" y="3248662"/>
                    <a:pt x="1158240" y="3252472"/>
                  </a:cubicBezTo>
                  <a:cubicBezTo>
                    <a:pt x="1158240" y="3252472"/>
                    <a:pt x="1159510" y="3253742"/>
                    <a:pt x="1160780" y="3253742"/>
                  </a:cubicBezTo>
                  <a:cubicBezTo>
                    <a:pt x="1170940" y="3252472"/>
                    <a:pt x="1177290" y="3258822"/>
                    <a:pt x="1183640" y="3265172"/>
                  </a:cubicBezTo>
                  <a:cubicBezTo>
                    <a:pt x="1186180" y="3267712"/>
                    <a:pt x="1191260" y="3268982"/>
                    <a:pt x="1193800" y="3268982"/>
                  </a:cubicBezTo>
                  <a:cubicBezTo>
                    <a:pt x="1201420" y="3271522"/>
                    <a:pt x="1210310" y="3272792"/>
                    <a:pt x="1216660" y="3277872"/>
                  </a:cubicBezTo>
                  <a:cubicBezTo>
                    <a:pt x="1220470" y="3280412"/>
                    <a:pt x="1225550" y="3284222"/>
                    <a:pt x="1229360" y="3284222"/>
                  </a:cubicBezTo>
                  <a:cubicBezTo>
                    <a:pt x="1235710" y="3284222"/>
                    <a:pt x="1238250" y="3289302"/>
                    <a:pt x="1240790" y="3293112"/>
                  </a:cubicBezTo>
                  <a:cubicBezTo>
                    <a:pt x="1248410" y="3294382"/>
                    <a:pt x="1256030" y="3294382"/>
                    <a:pt x="1259840" y="3302002"/>
                  </a:cubicBezTo>
                  <a:cubicBezTo>
                    <a:pt x="1259840" y="3303272"/>
                    <a:pt x="1261110" y="3303272"/>
                    <a:pt x="1262380" y="3303272"/>
                  </a:cubicBezTo>
                  <a:cubicBezTo>
                    <a:pt x="1267460" y="3304542"/>
                    <a:pt x="1272540" y="3305812"/>
                    <a:pt x="1277620" y="3308352"/>
                  </a:cubicBezTo>
                  <a:cubicBezTo>
                    <a:pt x="1280160" y="3309622"/>
                    <a:pt x="1282700" y="3312162"/>
                    <a:pt x="1286510" y="3314702"/>
                  </a:cubicBezTo>
                  <a:cubicBezTo>
                    <a:pt x="1287780" y="3314702"/>
                    <a:pt x="1287780" y="3315972"/>
                    <a:pt x="1289050" y="3315972"/>
                  </a:cubicBezTo>
                  <a:cubicBezTo>
                    <a:pt x="1297940" y="3315972"/>
                    <a:pt x="1300480" y="3322322"/>
                    <a:pt x="1305560" y="3327402"/>
                  </a:cubicBezTo>
                  <a:cubicBezTo>
                    <a:pt x="1313180" y="3333752"/>
                    <a:pt x="1322070" y="3340102"/>
                    <a:pt x="1328420" y="3347722"/>
                  </a:cubicBezTo>
                  <a:cubicBezTo>
                    <a:pt x="1332230" y="3352802"/>
                    <a:pt x="1338580" y="3355342"/>
                    <a:pt x="1342390" y="3357882"/>
                  </a:cubicBezTo>
                  <a:lnTo>
                    <a:pt x="1350010" y="3361692"/>
                  </a:lnTo>
                  <a:cubicBezTo>
                    <a:pt x="1352550" y="3364232"/>
                    <a:pt x="1355090" y="3366772"/>
                    <a:pt x="1358900" y="3369312"/>
                  </a:cubicBezTo>
                  <a:cubicBezTo>
                    <a:pt x="1362710" y="3370582"/>
                    <a:pt x="1363980" y="3375662"/>
                    <a:pt x="1369060" y="3374392"/>
                  </a:cubicBezTo>
                  <a:cubicBezTo>
                    <a:pt x="1371600" y="3374392"/>
                    <a:pt x="1374140" y="3375662"/>
                    <a:pt x="1376680" y="3376932"/>
                  </a:cubicBezTo>
                  <a:cubicBezTo>
                    <a:pt x="1380490" y="3379472"/>
                    <a:pt x="1381760" y="3382012"/>
                    <a:pt x="1386840" y="3382012"/>
                  </a:cubicBezTo>
                  <a:cubicBezTo>
                    <a:pt x="1389380" y="3382012"/>
                    <a:pt x="1391920" y="3384552"/>
                    <a:pt x="1393190" y="3385822"/>
                  </a:cubicBezTo>
                  <a:cubicBezTo>
                    <a:pt x="1399540" y="3388362"/>
                    <a:pt x="1405890" y="3388362"/>
                    <a:pt x="1409700" y="3380742"/>
                  </a:cubicBezTo>
                  <a:lnTo>
                    <a:pt x="1410970" y="3379472"/>
                  </a:lnTo>
                  <a:cubicBezTo>
                    <a:pt x="1416050" y="3382012"/>
                    <a:pt x="1416050" y="3376932"/>
                    <a:pt x="1417320" y="3374392"/>
                  </a:cubicBezTo>
                  <a:cubicBezTo>
                    <a:pt x="1418590" y="3373122"/>
                    <a:pt x="1421130" y="3371852"/>
                    <a:pt x="1422400" y="3370582"/>
                  </a:cubicBezTo>
                  <a:cubicBezTo>
                    <a:pt x="1424940" y="3368042"/>
                    <a:pt x="1427480" y="3366772"/>
                    <a:pt x="1431290" y="3364232"/>
                  </a:cubicBezTo>
                  <a:cubicBezTo>
                    <a:pt x="1432560" y="3362962"/>
                    <a:pt x="1435100" y="3361692"/>
                    <a:pt x="1436370" y="3361692"/>
                  </a:cubicBezTo>
                  <a:cubicBezTo>
                    <a:pt x="1442720" y="3361692"/>
                    <a:pt x="1446530" y="3359152"/>
                    <a:pt x="1451610" y="3354072"/>
                  </a:cubicBezTo>
                  <a:cubicBezTo>
                    <a:pt x="1455420" y="3350262"/>
                    <a:pt x="1461770" y="3347722"/>
                    <a:pt x="1466850" y="3345182"/>
                  </a:cubicBezTo>
                  <a:cubicBezTo>
                    <a:pt x="1471930" y="3342642"/>
                    <a:pt x="1477010" y="3340102"/>
                    <a:pt x="1483360" y="3338832"/>
                  </a:cubicBezTo>
                  <a:cubicBezTo>
                    <a:pt x="1487170" y="3337562"/>
                    <a:pt x="1490980" y="3337562"/>
                    <a:pt x="1494790" y="3337562"/>
                  </a:cubicBezTo>
                  <a:lnTo>
                    <a:pt x="1497330" y="3337562"/>
                  </a:lnTo>
                  <a:cubicBezTo>
                    <a:pt x="1502410" y="3335021"/>
                    <a:pt x="1507490" y="3331212"/>
                    <a:pt x="1513840" y="3328671"/>
                  </a:cubicBezTo>
                  <a:lnTo>
                    <a:pt x="1517650" y="3328671"/>
                  </a:lnTo>
                  <a:cubicBezTo>
                    <a:pt x="1524000" y="3331212"/>
                    <a:pt x="1530350" y="3331212"/>
                    <a:pt x="1536700" y="3326131"/>
                  </a:cubicBezTo>
                  <a:cubicBezTo>
                    <a:pt x="1537970" y="3324861"/>
                    <a:pt x="1540510" y="3323591"/>
                    <a:pt x="1541780" y="3322321"/>
                  </a:cubicBezTo>
                  <a:cubicBezTo>
                    <a:pt x="1548130" y="3324862"/>
                    <a:pt x="1554480" y="3329942"/>
                    <a:pt x="1562100" y="3329942"/>
                  </a:cubicBezTo>
                  <a:cubicBezTo>
                    <a:pt x="1564640" y="3329942"/>
                    <a:pt x="1568450" y="3328671"/>
                    <a:pt x="1570990" y="3327401"/>
                  </a:cubicBezTo>
                  <a:cubicBezTo>
                    <a:pt x="1576070" y="3327401"/>
                    <a:pt x="1581150" y="3327401"/>
                    <a:pt x="1584960" y="3326131"/>
                  </a:cubicBezTo>
                  <a:cubicBezTo>
                    <a:pt x="1590040" y="3324861"/>
                    <a:pt x="1596390" y="3326131"/>
                    <a:pt x="1601470" y="3323591"/>
                  </a:cubicBezTo>
                  <a:cubicBezTo>
                    <a:pt x="1604010" y="3317241"/>
                    <a:pt x="1605280" y="3317241"/>
                    <a:pt x="1611630" y="3318511"/>
                  </a:cubicBezTo>
                  <a:cubicBezTo>
                    <a:pt x="1619250" y="3319781"/>
                    <a:pt x="1624330" y="3318511"/>
                    <a:pt x="1629410" y="3312161"/>
                  </a:cubicBezTo>
                  <a:cubicBezTo>
                    <a:pt x="1631950" y="3308351"/>
                    <a:pt x="1638300" y="3308351"/>
                    <a:pt x="1642110" y="3305811"/>
                  </a:cubicBezTo>
                  <a:cubicBezTo>
                    <a:pt x="1643380" y="3305811"/>
                    <a:pt x="1644650" y="3304541"/>
                    <a:pt x="1645920" y="3304541"/>
                  </a:cubicBezTo>
                  <a:cubicBezTo>
                    <a:pt x="1648460" y="3303271"/>
                    <a:pt x="1649730" y="3303271"/>
                    <a:pt x="1652270" y="3302001"/>
                  </a:cubicBezTo>
                  <a:cubicBezTo>
                    <a:pt x="1658620" y="3299461"/>
                    <a:pt x="1664970" y="3298191"/>
                    <a:pt x="1671320" y="3294381"/>
                  </a:cubicBezTo>
                  <a:cubicBezTo>
                    <a:pt x="1677670" y="3290571"/>
                    <a:pt x="1682750" y="3288031"/>
                    <a:pt x="1689100" y="3293111"/>
                  </a:cubicBezTo>
                  <a:lnTo>
                    <a:pt x="1691640" y="3293111"/>
                  </a:lnTo>
                  <a:cubicBezTo>
                    <a:pt x="1694180" y="3291841"/>
                    <a:pt x="1695450" y="3291841"/>
                    <a:pt x="1697990" y="3290571"/>
                  </a:cubicBezTo>
                  <a:cubicBezTo>
                    <a:pt x="1697990" y="3286761"/>
                    <a:pt x="1697990" y="3281681"/>
                    <a:pt x="1703070" y="3277871"/>
                  </a:cubicBezTo>
                  <a:cubicBezTo>
                    <a:pt x="1704340" y="3276601"/>
                    <a:pt x="1704340" y="3274061"/>
                    <a:pt x="1706880" y="3272791"/>
                  </a:cubicBezTo>
                  <a:cubicBezTo>
                    <a:pt x="1709420" y="3270251"/>
                    <a:pt x="1713230" y="3270251"/>
                    <a:pt x="1715770" y="3271521"/>
                  </a:cubicBezTo>
                  <a:cubicBezTo>
                    <a:pt x="1717040" y="3272791"/>
                    <a:pt x="1719580" y="3271521"/>
                    <a:pt x="1720849" y="3271521"/>
                  </a:cubicBezTo>
                  <a:cubicBezTo>
                    <a:pt x="1728470" y="3270251"/>
                    <a:pt x="1737360" y="3270251"/>
                    <a:pt x="1744979" y="3268981"/>
                  </a:cubicBezTo>
                  <a:cubicBezTo>
                    <a:pt x="1752599" y="3267710"/>
                    <a:pt x="1760219" y="3266440"/>
                    <a:pt x="1767839" y="3263901"/>
                  </a:cubicBezTo>
                  <a:cubicBezTo>
                    <a:pt x="1772919" y="3261360"/>
                    <a:pt x="1777999" y="3262631"/>
                    <a:pt x="1783079" y="3262631"/>
                  </a:cubicBezTo>
                  <a:cubicBezTo>
                    <a:pt x="1793239" y="3263901"/>
                    <a:pt x="1802129" y="3263901"/>
                    <a:pt x="1811019" y="3258821"/>
                  </a:cubicBezTo>
                  <a:lnTo>
                    <a:pt x="1808479" y="3256281"/>
                  </a:lnTo>
                  <a:cubicBezTo>
                    <a:pt x="1811019" y="3255010"/>
                    <a:pt x="1813559" y="3255010"/>
                    <a:pt x="1817369" y="3255010"/>
                  </a:cubicBezTo>
                  <a:cubicBezTo>
                    <a:pt x="1819909" y="3258820"/>
                    <a:pt x="1823719" y="3256281"/>
                    <a:pt x="1826259" y="3253740"/>
                  </a:cubicBezTo>
                  <a:cubicBezTo>
                    <a:pt x="1830069" y="3249930"/>
                    <a:pt x="1833879" y="3251200"/>
                    <a:pt x="1838959" y="3251200"/>
                  </a:cubicBezTo>
                  <a:cubicBezTo>
                    <a:pt x="1844039" y="3252470"/>
                    <a:pt x="1850389" y="3249930"/>
                    <a:pt x="1856739" y="3248660"/>
                  </a:cubicBezTo>
                  <a:cubicBezTo>
                    <a:pt x="1858009" y="3248660"/>
                    <a:pt x="1859279" y="3246120"/>
                    <a:pt x="1859279" y="3244850"/>
                  </a:cubicBezTo>
                  <a:cubicBezTo>
                    <a:pt x="1861819" y="3244850"/>
                    <a:pt x="1864359" y="3243580"/>
                    <a:pt x="1868169" y="3243580"/>
                  </a:cubicBezTo>
                  <a:lnTo>
                    <a:pt x="1873249" y="3243580"/>
                  </a:lnTo>
                  <a:cubicBezTo>
                    <a:pt x="1878329" y="3246120"/>
                    <a:pt x="1883409" y="3246120"/>
                    <a:pt x="1888489" y="3243580"/>
                  </a:cubicBezTo>
                  <a:cubicBezTo>
                    <a:pt x="1889759" y="3242310"/>
                    <a:pt x="1892299" y="3242310"/>
                    <a:pt x="1893569" y="3242310"/>
                  </a:cubicBezTo>
                  <a:cubicBezTo>
                    <a:pt x="1897379" y="3241040"/>
                    <a:pt x="1901189" y="3242310"/>
                    <a:pt x="1903729" y="3238500"/>
                  </a:cubicBezTo>
                  <a:cubicBezTo>
                    <a:pt x="1904999" y="3237230"/>
                    <a:pt x="1907539" y="3238500"/>
                    <a:pt x="1910079"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399" y="3232150"/>
                    <a:pt x="2063749"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49" y="3258820"/>
                    <a:pt x="2160270" y="3260090"/>
                  </a:cubicBezTo>
                  <a:lnTo>
                    <a:pt x="2161540" y="3260090"/>
                  </a:lnTo>
                  <a:cubicBezTo>
                    <a:pt x="2170430" y="3258820"/>
                    <a:pt x="2179320" y="3261360"/>
                    <a:pt x="2188210" y="3261360"/>
                  </a:cubicBezTo>
                  <a:cubicBezTo>
                    <a:pt x="2189480" y="3035300"/>
                    <a:pt x="2183130" y="2809240"/>
                    <a:pt x="2175510" y="2583181"/>
                  </a:cubicBezTo>
                  <a:cubicBezTo>
                    <a:pt x="2167890" y="2368551"/>
                    <a:pt x="2160270" y="2153920"/>
                    <a:pt x="2159000" y="1939291"/>
                  </a:cubicBezTo>
                  <a:cubicBezTo>
                    <a:pt x="2159000" y="1831341"/>
                    <a:pt x="2160270" y="1724661"/>
                    <a:pt x="2162810" y="1616711"/>
                  </a:cubicBezTo>
                  <a:cubicBezTo>
                    <a:pt x="2166620" y="1508761"/>
                    <a:pt x="2174240" y="1400811"/>
                    <a:pt x="2179320" y="1292861"/>
                  </a:cubicBezTo>
                  <a:cubicBezTo>
                    <a:pt x="2194560" y="951231"/>
                    <a:pt x="2185670" y="608331"/>
                    <a:pt x="2180590" y="266701"/>
                  </a:cubicBezTo>
                  <a:cubicBezTo>
                    <a:pt x="2176780" y="265431"/>
                    <a:pt x="2174240" y="264161"/>
                    <a:pt x="2171700" y="262891"/>
                  </a:cubicBezTo>
                  <a:cubicBezTo>
                    <a:pt x="2167890" y="260351"/>
                    <a:pt x="2164080" y="259081"/>
                    <a:pt x="2159000" y="260351"/>
                  </a:cubicBezTo>
                  <a:lnTo>
                    <a:pt x="2151380" y="260351"/>
                  </a:lnTo>
                  <a:cubicBezTo>
                    <a:pt x="2147570" y="260351"/>
                    <a:pt x="2142490" y="260351"/>
                    <a:pt x="2139950" y="265431"/>
                  </a:cubicBezTo>
                  <a:cubicBezTo>
                    <a:pt x="2139950" y="265431"/>
                    <a:pt x="2138680" y="266701"/>
                    <a:pt x="2137410" y="266701"/>
                  </a:cubicBezTo>
                  <a:lnTo>
                    <a:pt x="2132330" y="266701"/>
                  </a:lnTo>
                  <a:cubicBezTo>
                    <a:pt x="2131060" y="264161"/>
                    <a:pt x="2133600" y="259081"/>
                    <a:pt x="2127250" y="260351"/>
                  </a:cubicBezTo>
                  <a:cubicBezTo>
                    <a:pt x="2124710" y="260351"/>
                    <a:pt x="2120900" y="261621"/>
                    <a:pt x="2118360" y="261621"/>
                  </a:cubicBezTo>
                  <a:lnTo>
                    <a:pt x="2099310" y="261621"/>
                  </a:lnTo>
                  <a:cubicBezTo>
                    <a:pt x="2098040" y="259081"/>
                    <a:pt x="2096770" y="256541"/>
                    <a:pt x="2094230" y="252731"/>
                  </a:cubicBezTo>
                  <a:cubicBezTo>
                    <a:pt x="2092960" y="250191"/>
                    <a:pt x="2091690" y="248921"/>
                    <a:pt x="2087880" y="251461"/>
                  </a:cubicBezTo>
                  <a:cubicBezTo>
                    <a:pt x="2085340" y="252731"/>
                    <a:pt x="2084070" y="252731"/>
                    <a:pt x="2082800" y="250191"/>
                  </a:cubicBezTo>
                  <a:cubicBezTo>
                    <a:pt x="2078990" y="243841"/>
                    <a:pt x="2075180" y="238761"/>
                    <a:pt x="2067560" y="237491"/>
                  </a:cubicBezTo>
                  <a:cubicBezTo>
                    <a:pt x="2066290" y="237491"/>
                    <a:pt x="2065020" y="234950"/>
                    <a:pt x="2063750" y="233681"/>
                  </a:cubicBezTo>
                  <a:cubicBezTo>
                    <a:pt x="2061210" y="231141"/>
                    <a:pt x="2059940" y="228601"/>
                    <a:pt x="2056130" y="228601"/>
                  </a:cubicBezTo>
                  <a:cubicBezTo>
                    <a:pt x="2054860" y="228601"/>
                    <a:pt x="2052320" y="226061"/>
                    <a:pt x="2052320" y="224791"/>
                  </a:cubicBezTo>
                  <a:cubicBezTo>
                    <a:pt x="2051050" y="219711"/>
                    <a:pt x="2051050" y="215901"/>
                    <a:pt x="2051050" y="210821"/>
                  </a:cubicBezTo>
                  <a:cubicBezTo>
                    <a:pt x="2049780" y="205741"/>
                    <a:pt x="2047240" y="200661"/>
                    <a:pt x="2043430" y="198121"/>
                  </a:cubicBezTo>
                  <a:cubicBezTo>
                    <a:pt x="2037080" y="194311"/>
                    <a:pt x="2032000" y="189231"/>
                    <a:pt x="2025650" y="185421"/>
                  </a:cubicBezTo>
                  <a:cubicBezTo>
                    <a:pt x="2024380" y="184151"/>
                    <a:pt x="2021840" y="182881"/>
                    <a:pt x="2019300" y="182881"/>
                  </a:cubicBezTo>
                  <a:cubicBezTo>
                    <a:pt x="2015490" y="181611"/>
                    <a:pt x="2011680" y="180341"/>
                    <a:pt x="2007870" y="180341"/>
                  </a:cubicBezTo>
                  <a:cubicBezTo>
                    <a:pt x="2004060" y="180341"/>
                    <a:pt x="1998980" y="180341"/>
                    <a:pt x="1995170" y="182881"/>
                  </a:cubicBezTo>
                  <a:cubicBezTo>
                    <a:pt x="1987550" y="186691"/>
                    <a:pt x="1981200" y="181611"/>
                    <a:pt x="1974850" y="181611"/>
                  </a:cubicBezTo>
                  <a:cubicBezTo>
                    <a:pt x="1968500" y="180341"/>
                    <a:pt x="1962150" y="177801"/>
                    <a:pt x="1957070" y="176531"/>
                  </a:cubicBezTo>
                  <a:lnTo>
                    <a:pt x="1940560" y="176531"/>
                  </a:lnTo>
                  <a:cubicBezTo>
                    <a:pt x="1926590" y="179071"/>
                    <a:pt x="1915160" y="171451"/>
                    <a:pt x="1901190" y="170181"/>
                  </a:cubicBezTo>
                  <a:cubicBezTo>
                    <a:pt x="1897380" y="170181"/>
                    <a:pt x="1893570" y="166371"/>
                    <a:pt x="1889760" y="163831"/>
                  </a:cubicBezTo>
                  <a:cubicBezTo>
                    <a:pt x="1887220" y="161291"/>
                    <a:pt x="1884680" y="161291"/>
                    <a:pt x="1880870" y="162561"/>
                  </a:cubicBezTo>
                  <a:cubicBezTo>
                    <a:pt x="1875790" y="163831"/>
                    <a:pt x="1870710" y="162561"/>
                    <a:pt x="1865630" y="163831"/>
                  </a:cubicBezTo>
                  <a:cubicBezTo>
                    <a:pt x="1858010" y="166371"/>
                    <a:pt x="1851660" y="160021"/>
                    <a:pt x="1844040" y="160021"/>
                  </a:cubicBezTo>
                  <a:cubicBezTo>
                    <a:pt x="1837690" y="161291"/>
                    <a:pt x="1831340" y="161291"/>
                    <a:pt x="1824990" y="162561"/>
                  </a:cubicBezTo>
                  <a:lnTo>
                    <a:pt x="1809750" y="166371"/>
                  </a:lnTo>
                  <a:cubicBezTo>
                    <a:pt x="1799590" y="171451"/>
                    <a:pt x="1791970" y="165101"/>
                    <a:pt x="1783080" y="162561"/>
                  </a:cubicBezTo>
                  <a:cubicBezTo>
                    <a:pt x="1776730" y="161291"/>
                    <a:pt x="1772920" y="158751"/>
                    <a:pt x="1767840" y="154941"/>
                  </a:cubicBezTo>
                  <a:cubicBezTo>
                    <a:pt x="1762760" y="151131"/>
                    <a:pt x="1757680" y="154941"/>
                    <a:pt x="1753870" y="154941"/>
                  </a:cubicBezTo>
                  <a:cubicBezTo>
                    <a:pt x="1750060" y="154941"/>
                    <a:pt x="1747520" y="158751"/>
                    <a:pt x="1744980" y="160021"/>
                  </a:cubicBezTo>
                  <a:cubicBezTo>
                    <a:pt x="1741170" y="161291"/>
                    <a:pt x="1737360" y="161291"/>
                    <a:pt x="1733550" y="161291"/>
                  </a:cubicBezTo>
                  <a:cubicBezTo>
                    <a:pt x="1729740" y="161291"/>
                    <a:pt x="1724660" y="160021"/>
                    <a:pt x="1720850" y="161291"/>
                  </a:cubicBezTo>
                  <a:cubicBezTo>
                    <a:pt x="1714500" y="163831"/>
                    <a:pt x="1709420" y="167641"/>
                    <a:pt x="1704340" y="170181"/>
                  </a:cubicBezTo>
                  <a:cubicBezTo>
                    <a:pt x="1703070" y="171451"/>
                    <a:pt x="1701800" y="172721"/>
                    <a:pt x="1700530" y="172721"/>
                  </a:cubicBezTo>
                  <a:cubicBezTo>
                    <a:pt x="1691640" y="177801"/>
                    <a:pt x="1681480" y="179071"/>
                    <a:pt x="1670050" y="179071"/>
                  </a:cubicBezTo>
                  <a:cubicBezTo>
                    <a:pt x="1663700" y="179071"/>
                    <a:pt x="1657350" y="179071"/>
                    <a:pt x="1651000" y="177801"/>
                  </a:cubicBezTo>
                  <a:cubicBezTo>
                    <a:pt x="1647190" y="177801"/>
                    <a:pt x="1644650" y="173991"/>
                    <a:pt x="1642110" y="173991"/>
                  </a:cubicBezTo>
                  <a:cubicBezTo>
                    <a:pt x="1633220" y="172720"/>
                    <a:pt x="1625600" y="172720"/>
                    <a:pt x="1616710" y="172720"/>
                  </a:cubicBezTo>
                  <a:cubicBezTo>
                    <a:pt x="1615440" y="172720"/>
                    <a:pt x="1614170" y="173991"/>
                    <a:pt x="1612900" y="173991"/>
                  </a:cubicBezTo>
                  <a:cubicBezTo>
                    <a:pt x="1607820" y="176530"/>
                    <a:pt x="1602740" y="180341"/>
                    <a:pt x="1597660" y="182880"/>
                  </a:cubicBezTo>
                  <a:cubicBezTo>
                    <a:pt x="1588770" y="185420"/>
                    <a:pt x="1579880" y="187960"/>
                    <a:pt x="1570990" y="189230"/>
                  </a:cubicBezTo>
                  <a:lnTo>
                    <a:pt x="1567180" y="189230"/>
                  </a:lnTo>
                  <a:cubicBezTo>
                    <a:pt x="1559560" y="185420"/>
                    <a:pt x="1553210" y="189230"/>
                    <a:pt x="1545590" y="190501"/>
                  </a:cubicBezTo>
                  <a:cubicBezTo>
                    <a:pt x="1537970" y="193041"/>
                    <a:pt x="1530350" y="196851"/>
                    <a:pt x="1522730" y="199391"/>
                  </a:cubicBezTo>
                  <a:cubicBezTo>
                    <a:pt x="1520190" y="200661"/>
                    <a:pt x="1517650" y="199391"/>
                    <a:pt x="1515110" y="198120"/>
                  </a:cubicBezTo>
                  <a:cubicBezTo>
                    <a:pt x="1511300" y="196850"/>
                    <a:pt x="1508760" y="196850"/>
                    <a:pt x="1506220" y="199391"/>
                  </a:cubicBezTo>
                  <a:cubicBezTo>
                    <a:pt x="1504950" y="200661"/>
                    <a:pt x="1503680" y="200661"/>
                    <a:pt x="1502410" y="200661"/>
                  </a:cubicBezTo>
                  <a:cubicBezTo>
                    <a:pt x="1498600" y="201931"/>
                    <a:pt x="1494790" y="201931"/>
                    <a:pt x="1492250" y="203201"/>
                  </a:cubicBezTo>
                  <a:cubicBezTo>
                    <a:pt x="1487170" y="207011"/>
                    <a:pt x="1482090" y="205741"/>
                    <a:pt x="1477010" y="208281"/>
                  </a:cubicBezTo>
                  <a:cubicBezTo>
                    <a:pt x="1471930" y="210821"/>
                    <a:pt x="1466850" y="210821"/>
                    <a:pt x="1463040" y="214631"/>
                  </a:cubicBezTo>
                  <a:cubicBezTo>
                    <a:pt x="1461770" y="215901"/>
                    <a:pt x="1459230" y="215901"/>
                    <a:pt x="1456690" y="215901"/>
                  </a:cubicBezTo>
                  <a:cubicBezTo>
                    <a:pt x="1450340" y="217171"/>
                    <a:pt x="1445260" y="220981"/>
                    <a:pt x="1441450" y="226061"/>
                  </a:cubicBezTo>
                  <a:cubicBezTo>
                    <a:pt x="1436370" y="231141"/>
                    <a:pt x="1431290" y="234951"/>
                    <a:pt x="1426210" y="238761"/>
                  </a:cubicBezTo>
                  <a:cubicBezTo>
                    <a:pt x="1424940" y="240031"/>
                    <a:pt x="1421130" y="240031"/>
                    <a:pt x="1419860" y="240031"/>
                  </a:cubicBezTo>
                  <a:cubicBezTo>
                    <a:pt x="1414780" y="240031"/>
                    <a:pt x="1409700" y="238761"/>
                    <a:pt x="1405890" y="237491"/>
                  </a:cubicBezTo>
                  <a:cubicBezTo>
                    <a:pt x="1403350" y="237491"/>
                    <a:pt x="1402080" y="236220"/>
                    <a:pt x="1399540" y="236220"/>
                  </a:cubicBezTo>
                  <a:cubicBezTo>
                    <a:pt x="1391920" y="240030"/>
                    <a:pt x="1383030" y="237491"/>
                    <a:pt x="1375410" y="237491"/>
                  </a:cubicBezTo>
                  <a:cubicBezTo>
                    <a:pt x="1374140" y="237491"/>
                    <a:pt x="1371600" y="236220"/>
                    <a:pt x="1370330" y="234950"/>
                  </a:cubicBezTo>
                  <a:cubicBezTo>
                    <a:pt x="1365250" y="231141"/>
                    <a:pt x="1360170" y="231141"/>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1" y="219710"/>
                    <a:pt x="1258570" y="220980"/>
                    <a:pt x="1250950" y="215900"/>
                  </a:cubicBezTo>
                  <a:cubicBezTo>
                    <a:pt x="1247140" y="213360"/>
                    <a:pt x="1245870" y="215900"/>
                    <a:pt x="1243330" y="215900"/>
                  </a:cubicBezTo>
                  <a:cubicBezTo>
                    <a:pt x="1242061" y="215900"/>
                    <a:pt x="1240791"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1"/>
                    <a:pt x="1169670" y="224791"/>
                  </a:cubicBezTo>
                  <a:lnTo>
                    <a:pt x="1163320" y="224791"/>
                  </a:lnTo>
                  <a:cubicBezTo>
                    <a:pt x="1155700" y="226061"/>
                    <a:pt x="1151890" y="219711"/>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1" y="205741"/>
                    <a:pt x="1097280" y="200660"/>
                    <a:pt x="1090930" y="195580"/>
                  </a:cubicBezTo>
                  <a:cubicBezTo>
                    <a:pt x="1087120" y="193040"/>
                    <a:pt x="1082041" y="190500"/>
                    <a:pt x="1078230" y="189230"/>
                  </a:cubicBezTo>
                  <a:cubicBezTo>
                    <a:pt x="1073150" y="186690"/>
                    <a:pt x="1066800" y="185420"/>
                    <a:pt x="1064261" y="179070"/>
                  </a:cubicBezTo>
                  <a:cubicBezTo>
                    <a:pt x="1062991" y="176530"/>
                    <a:pt x="1060450" y="176530"/>
                    <a:pt x="1059180" y="173990"/>
                  </a:cubicBezTo>
                  <a:cubicBezTo>
                    <a:pt x="1057911" y="171450"/>
                    <a:pt x="1056641" y="168910"/>
                    <a:pt x="1056641" y="167640"/>
                  </a:cubicBezTo>
                  <a:cubicBezTo>
                    <a:pt x="1056641" y="165100"/>
                    <a:pt x="1057911" y="162560"/>
                    <a:pt x="1059180" y="160020"/>
                  </a:cubicBezTo>
                  <a:cubicBezTo>
                    <a:pt x="1060450" y="156210"/>
                    <a:pt x="1057911"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1" y="114300"/>
                    <a:pt x="1023620" y="111760"/>
                    <a:pt x="1019811" y="109220"/>
                  </a:cubicBezTo>
                  <a:cubicBezTo>
                    <a:pt x="1010921" y="105410"/>
                    <a:pt x="1002030" y="101600"/>
                    <a:pt x="993141" y="96520"/>
                  </a:cubicBezTo>
                  <a:cubicBezTo>
                    <a:pt x="993141" y="106680"/>
                    <a:pt x="990601" y="104140"/>
                    <a:pt x="989330" y="101600"/>
                  </a:cubicBezTo>
                  <a:cubicBezTo>
                    <a:pt x="989330" y="97790"/>
                    <a:pt x="986791" y="96520"/>
                    <a:pt x="982980" y="96520"/>
                  </a:cubicBezTo>
                  <a:cubicBezTo>
                    <a:pt x="982980" y="96520"/>
                    <a:pt x="981711" y="96520"/>
                    <a:pt x="981711" y="95250"/>
                  </a:cubicBezTo>
                  <a:cubicBezTo>
                    <a:pt x="980441" y="87630"/>
                    <a:pt x="974091" y="90170"/>
                    <a:pt x="970280" y="88900"/>
                  </a:cubicBezTo>
                  <a:cubicBezTo>
                    <a:pt x="967741" y="87630"/>
                    <a:pt x="965200" y="86360"/>
                    <a:pt x="962661" y="87630"/>
                  </a:cubicBezTo>
                  <a:cubicBezTo>
                    <a:pt x="957580" y="88900"/>
                    <a:pt x="953771" y="85090"/>
                    <a:pt x="948691" y="83820"/>
                  </a:cubicBezTo>
                  <a:cubicBezTo>
                    <a:pt x="947421" y="83820"/>
                    <a:pt x="946151" y="83820"/>
                    <a:pt x="944880" y="85090"/>
                  </a:cubicBezTo>
                  <a:cubicBezTo>
                    <a:pt x="942341" y="87630"/>
                    <a:pt x="939800" y="87630"/>
                    <a:pt x="935991" y="85090"/>
                  </a:cubicBezTo>
                  <a:cubicBezTo>
                    <a:pt x="930911" y="81280"/>
                    <a:pt x="925830" y="81280"/>
                    <a:pt x="919480" y="83820"/>
                  </a:cubicBezTo>
                  <a:cubicBezTo>
                    <a:pt x="916941" y="85090"/>
                    <a:pt x="914400" y="85090"/>
                    <a:pt x="911861" y="83820"/>
                  </a:cubicBezTo>
                  <a:cubicBezTo>
                    <a:pt x="906780" y="81280"/>
                    <a:pt x="901700" y="77470"/>
                    <a:pt x="895350" y="74930"/>
                  </a:cubicBezTo>
                  <a:cubicBezTo>
                    <a:pt x="894080" y="74930"/>
                    <a:pt x="892811" y="73660"/>
                    <a:pt x="891540" y="73660"/>
                  </a:cubicBezTo>
                  <a:cubicBezTo>
                    <a:pt x="883920" y="74930"/>
                    <a:pt x="877570" y="72390"/>
                    <a:pt x="869950" y="74930"/>
                  </a:cubicBezTo>
                  <a:cubicBezTo>
                    <a:pt x="866140" y="76200"/>
                    <a:pt x="861061"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14"/>
              <a:stretch>
                <a:fillRect l="-34851" t="0" r="-34851" b="0"/>
              </a:stretch>
            </a:blipFill>
          </p:spPr>
        </p:sp>
      </p:grpSp>
      <p:sp>
        <p:nvSpPr>
          <p:cNvPr name="TextBox 28" id="28"/>
          <p:cNvSpPr txBox="true"/>
          <p:nvPr/>
        </p:nvSpPr>
        <p:spPr>
          <a:xfrm rot="0">
            <a:off x="6140782" y="8951845"/>
            <a:ext cx="1764655" cy="481331"/>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Open Sans Bold"/>
              </a:rPr>
              <a:t>Wikipedia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10345600">
            <a:off x="11032512" y="-1059319"/>
            <a:ext cx="10985533" cy="2118639"/>
          </a:xfrm>
          <a:custGeom>
            <a:avLst/>
            <a:gdLst/>
            <a:ahLst/>
            <a:cxnLst/>
            <a:rect r="r" b="b" t="t" l="l"/>
            <a:pathLst>
              <a:path h="2118639" w="10985533">
                <a:moveTo>
                  <a:pt x="0" y="0"/>
                </a:moveTo>
                <a:lnTo>
                  <a:pt x="10985534" y="0"/>
                </a:lnTo>
                <a:lnTo>
                  <a:pt x="10985534" y="2118638"/>
                </a:lnTo>
                <a:lnTo>
                  <a:pt x="0" y="2118638"/>
                </a:lnTo>
                <a:lnTo>
                  <a:pt x="0" y="0"/>
                </a:lnTo>
                <a:close/>
              </a:path>
            </a:pathLst>
          </a:custGeom>
          <a:blipFill>
            <a:blip r:embed="rId3"/>
            <a:stretch>
              <a:fillRect l="0" t="0" r="0" b="0"/>
            </a:stretch>
          </a:blipFill>
        </p:spPr>
      </p:sp>
      <p:grpSp>
        <p:nvGrpSpPr>
          <p:cNvPr name="Group 4" id="4"/>
          <p:cNvGrpSpPr/>
          <p:nvPr/>
        </p:nvGrpSpPr>
        <p:grpSpPr>
          <a:xfrm rot="0">
            <a:off x="229613" y="2630203"/>
            <a:ext cx="799087" cy="799087"/>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B954"/>
            </a:solidFill>
          </p:spPr>
        </p:sp>
      </p:grpSp>
      <p:grpSp>
        <p:nvGrpSpPr>
          <p:cNvPr name="Group 6" id="6"/>
          <p:cNvGrpSpPr/>
          <p:nvPr/>
        </p:nvGrpSpPr>
        <p:grpSpPr>
          <a:xfrm rot="0">
            <a:off x="229613" y="3903102"/>
            <a:ext cx="799087" cy="799087"/>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B954"/>
            </a:solidFill>
          </p:spPr>
        </p:sp>
      </p:grpSp>
      <p:grpSp>
        <p:nvGrpSpPr>
          <p:cNvPr name="Group 8" id="8"/>
          <p:cNvGrpSpPr/>
          <p:nvPr/>
        </p:nvGrpSpPr>
        <p:grpSpPr>
          <a:xfrm rot="0">
            <a:off x="1918124" y="5345877"/>
            <a:ext cx="799087" cy="799087"/>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B954"/>
            </a:solidFill>
          </p:spPr>
        </p:sp>
      </p:grpSp>
      <p:grpSp>
        <p:nvGrpSpPr>
          <p:cNvPr name="Group 10" id="10"/>
          <p:cNvGrpSpPr/>
          <p:nvPr/>
        </p:nvGrpSpPr>
        <p:grpSpPr>
          <a:xfrm rot="0">
            <a:off x="4836713" y="6678721"/>
            <a:ext cx="799087" cy="799087"/>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B954"/>
            </a:solidFill>
          </p:spPr>
        </p:sp>
      </p:grpSp>
      <p:sp>
        <p:nvSpPr>
          <p:cNvPr name="Freeform 12" id="12"/>
          <p:cNvSpPr/>
          <p:nvPr/>
        </p:nvSpPr>
        <p:spPr>
          <a:xfrm flipH="false" flipV="false" rot="0">
            <a:off x="14531338" y="255829"/>
            <a:ext cx="1545742" cy="1545742"/>
          </a:xfrm>
          <a:custGeom>
            <a:avLst/>
            <a:gdLst/>
            <a:ahLst/>
            <a:cxnLst/>
            <a:rect r="r" b="b" t="t" l="l"/>
            <a:pathLst>
              <a:path h="1545742" w="1545742">
                <a:moveTo>
                  <a:pt x="0" y="0"/>
                </a:moveTo>
                <a:lnTo>
                  <a:pt x="1545742" y="0"/>
                </a:lnTo>
                <a:lnTo>
                  <a:pt x="1545742" y="1545742"/>
                </a:lnTo>
                <a:lnTo>
                  <a:pt x="0" y="1545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531338" y="0"/>
            <a:ext cx="1545742" cy="1545742"/>
          </a:xfrm>
          <a:custGeom>
            <a:avLst/>
            <a:gdLst/>
            <a:ahLst/>
            <a:cxnLst/>
            <a:rect r="r" b="b" t="t" l="l"/>
            <a:pathLst>
              <a:path h="1545742" w="1545742">
                <a:moveTo>
                  <a:pt x="0" y="0"/>
                </a:moveTo>
                <a:lnTo>
                  <a:pt x="1545742" y="0"/>
                </a:lnTo>
                <a:lnTo>
                  <a:pt x="1545742" y="1545742"/>
                </a:lnTo>
                <a:lnTo>
                  <a:pt x="0" y="15457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428490">
            <a:off x="-159466" y="5584962"/>
            <a:ext cx="7246203" cy="5419924"/>
          </a:xfrm>
          <a:custGeom>
            <a:avLst/>
            <a:gdLst/>
            <a:ahLst/>
            <a:cxnLst/>
            <a:rect r="r" b="b" t="t" l="l"/>
            <a:pathLst>
              <a:path h="5419924" w="7246203">
                <a:moveTo>
                  <a:pt x="0" y="0"/>
                </a:moveTo>
                <a:lnTo>
                  <a:pt x="7246203" y="0"/>
                </a:lnTo>
                <a:lnTo>
                  <a:pt x="7246203" y="5419925"/>
                </a:lnTo>
                <a:lnTo>
                  <a:pt x="0" y="5419925"/>
                </a:lnTo>
                <a:lnTo>
                  <a:pt x="0" y="0"/>
                </a:lnTo>
                <a:close/>
              </a:path>
            </a:pathLst>
          </a:custGeom>
          <a:blipFill>
            <a:blip r:embed="rId8"/>
            <a:stretch>
              <a:fillRect l="0" t="0" r="0" b="0"/>
            </a:stretch>
          </a:blipFill>
        </p:spPr>
      </p:sp>
      <p:sp>
        <p:nvSpPr>
          <p:cNvPr name="TextBox 15" id="15"/>
          <p:cNvSpPr txBox="true"/>
          <p:nvPr/>
        </p:nvSpPr>
        <p:spPr>
          <a:xfrm rot="0">
            <a:off x="956871" y="757636"/>
            <a:ext cx="9983942" cy="1276350"/>
          </a:xfrm>
          <a:prstGeom prst="rect">
            <a:avLst/>
          </a:prstGeom>
        </p:spPr>
        <p:txBody>
          <a:bodyPr anchor="t" rtlCol="false" tIns="0" lIns="0" bIns="0" rIns="0">
            <a:spAutoFit/>
          </a:bodyPr>
          <a:lstStyle/>
          <a:p>
            <a:pPr>
              <a:lnSpc>
                <a:spcPts val="10499"/>
              </a:lnSpc>
              <a:spcBef>
                <a:spcPct val="0"/>
              </a:spcBef>
            </a:pPr>
            <a:r>
              <a:rPr lang="en-US" sz="7499">
                <a:solidFill>
                  <a:srgbClr val="1DB954"/>
                </a:solidFill>
                <a:latin typeface="Bebas Neue Bold"/>
              </a:rPr>
              <a:t>Data InterGration &amp; Cleaning</a:t>
            </a:r>
          </a:p>
        </p:txBody>
      </p:sp>
      <p:sp>
        <p:nvSpPr>
          <p:cNvPr name="TextBox 16" id="16"/>
          <p:cNvSpPr txBox="true"/>
          <p:nvPr/>
        </p:nvSpPr>
        <p:spPr>
          <a:xfrm rot="0">
            <a:off x="229613" y="2772938"/>
            <a:ext cx="799087" cy="456465"/>
          </a:xfrm>
          <a:prstGeom prst="rect">
            <a:avLst/>
          </a:prstGeom>
        </p:spPr>
        <p:txBody>
          <a:bodyPr anchor="t" rtlCol="false" tIns="0" lIns="0" bIns="0" rIns="0">
            <a:spAutoFit/>
          </a:bodyPr>
          <a:lstStyle/>
          <a:p>
            <a:pPr algn="ctr">
              <a:lnSpc>
                <a:spcPts val="3715"/>
              </a:lnSpc>
              <a:spcBef>
                <a:spcPct val="0"/>
              </a:spcBef>
            </a:pPr>
            <a:r>
              <a:rPr lang="en-US" sz="2653">
                <a:solidFill>
                  <a:srgbClr val="FFFFFF"/>
                </a:solidFill>
                <a:latin typeface="Open Sans Bold"/>
              </a:rPr>
              <a:t>1</a:t>
            </a:r>
          </a:p>
        </p:txBody>
      </p:sp>
      <p:sp>
        <p:nvSpPr>
          <p:cNvPr name="TextBox 17" id="17"/>
          <p:cNvSpPr txBox="true"/>
          <p:nvPr/>
        </p:nvSpPr>
        <p:spPr>
          <a:xfrm rot="0">
            <a:off x="229613" y="4045838"/>
            <a:ext cx="799087" cy="456465"/>
          </a:xfrm>
          <a:prstGeom prst="rect">
            <a:avLst/>
          </a:prstGeom>
        </p:spPr>
        <p:txBody>
          <a:bodyPr anchor="t" rtlCol="false" tIns="0" lIns="0" bIns="0" rIns="0">
            <a:spAutoFit/>
          </a:bodyPr>
          <a:lstStyle/>
          <a:p>
            <a:pPr algn="ctr">
              <a:lnSpc>
                <a:spcPts val="3715"/>
              </a:lnSpc>
              <a:spcBef>
                <a:spcPct val="0"/>
              </a:spcBef>
            </a:pPr>
            <a:r>
              <a:rPr lang="en-US" sz="2653">
                <a:solidFill>
                  <a:srgbClr val="FFFFFF"/>
                </a:solidFill>
                <a:latin typeface="Open Sans Bold"/>
              </a:rPr>
              <a:t>2</a:t>
            </a:r>
          </a:p>
        </p:txBody>
      </p:sp>
      <p:sp>
        <p:nvSpPr>
          <p:cNvPr name="TextBox 18" id="18"/>
          <p:cNvSpPr txBox="true"/>
          <p:nvPr/>
        </p:nvSpPr>
        <p:spPr>
          <a:xfrm rot="0">
            <a:off x="6819758" y="8158536"/>
            <a:ext cx="11118675" cy="1099764"/>
          </a:xfrm>
          <a:prstGeom prst="rect">
            <a:avLst/>
          </a:prstGeom>
        </p:spPr>
        <p:txBody>
          <a:bodyPr anchor="t" rtlCol="false" tIns="0" lIns="0" bIns="0" rIns="0">
            <a:spAutoFit/>
          </a:bodyPr>
          <a:lstStyle/>
          <a:p>
            <a:pPr marL="0" indent="0" lvl="0">
              <a:lnSpc>
                <a:spcPts val="4483"/>
              </a:lnSpc>
              <a:spcBef>
                <a:spcPct val="0"/>
              </a:spcBef>
            </a:pPr>
            <a:r>
              <a:rPr lang="en-US" sz="3202" u="none">
                <a:solidFill>
                  <a:srgbClr val="FFFFFF"/>
                </a:solidFill>
                <a:latin typeface="Open Sans Bold"/>
              </a:rPr>
              <a:t>Standardized variables and formats to ensure consistency across the dataset</a:t>
            </a:r>
          </a:p>
        </p:txBody>
      </p:sp>
      <p:sp>
        <p:nvSpPr>
          <p:cNvPr name="TextBox 19" id="19"/>
          <p:cNvSpPr txBox="true"/>
          <p:nvPr/>
        </p:nvSpPr>
        <p:spPr>
          <a:xfrm rot="0">
            <a:off x="1918124" y="5488613"/>
            <a:ext cx="799087" cy="456465"/>
          </a:xfrm>
          <a:prstGeom prst="rect">
            <a:avLst/>
          </a:prstGeom>
        </p:spPr>
        <p:txBody>
          <a:bodyPr anchor="t" rtlCol="false" tIns="0" lIns="0" bIns="0" rIns="0">
            <a:spAutoFit/>
          </a:bodyPr>
          <a:lstStyle/>
          <a:p>
            <a:pPr algn="ctr">
              <a:lnSpc>
                <a:spcPts val="3715"/>
              </a:lnSpc>
              <a:spcBef>
                <a:spcPct val="0"/>
              </a:spcBef>
            </a:pPr>
            <a:r>
              <a:rPr lang="en-US" sz="2653">
                <a:solidFill>
                  <a:srgbClr val="FFFFFF"/>
                </a:solidFill>
                <a:latin typeface="Open Sans Bold"/>
              </a:rPr>
              <a:t>3</a:t>
            </a:r>
          </a:p>
        </p:txBody>
      </p:sp>
      <p:sp>
        <p:nvSpPr>
          <p:cNvPr name="TextBox 20" id="20"/>
          <p:cNvSpPr txBox="true"/>
          <p:nvPr/>
        </p:nvSpPr>
        <p:spPr>
          <a:xfrm rot="0">
            <a:off x="8702849" y="7049689"/>
            <a:ext cx="2930188" cy="264160"/>
          </a:xfrm>
          <a:prstGeom prst="rect">
            <a:avLst/>
          </a:prstGeom>
        </p:spPr>
        <p:txBody>
          <a:bodyPr anchor="t" rtlCol="false" tIns="0" lIns="0" bIns="0" rIns="0">
            <a:spAutoFit/>
          </a:bodyPr>
          <a:lstStyle/>
          <a:p>
            <a:pPr>
              <a:lnSpc>
                <a:spcPts val="2239"/>
              </a:lnSpc>
              <a:spcBef>
                <a:spcPct val="0"/>
              </a:spcBef>
            </a:pPr>
          </a:p>
        </p:txBody>
      </p:sp>
      <p:sp>
        <p:nvSpPr>
          <p:cNvPr name="TextBox 21" id="21"/>
          <p:cNvSpPr txBox="true"/>
          <p:nvPr/>
        </p:nvSpPr>
        <p:spPr>
          <a:xfrm rot="0">
            <a:off x="4836713" y="6821457"/>
            <a:ext cx="799087" cy="456465"/>
          </a:xfrm>
          <a:prstGeom prst="rect">
            <a:avLst/>
          </a:prstGeom>
        </p:spPr>
        <p:txBody>
          <a:bodyPr anchor="t" rtlCol="false" tIns="0" lIns="0" bIns="0" rIns="0">
            <a:spAutoFit/>
          </a:bodyPr>
          <a:lstStyle/>
          <a:p>
            <a:pPr algn="ctr">
              <a:lnSpc>
                <a:spcPts val="3715"/>
              </a:lnSpc>
              <a:spcBef>
                <a:spcPct val="0"/>
              </a:spcBef>
            </a:pPr>
            <a:r>
              <a:rPr lang="en-US" sz="2653">
                <a:solidFill>
                  <a:srgbClr val="FFFFFF"/>
                </a:solidFill>
                <a:latin typeface="Open Sans Bold"/>
              </a:rPr>
              <a:t>4</a:t>
            </a:r>
          </a:p>
        </p:txBody>
      </p:sp>
      <p:sp>
        <p:nvSpPr>
          <p:cNvPr name="TextBox 22" id="22"/>
          <p:cNvSpPr txBox="true"/>
          <p:nvPr/>
        </p:nvSpPr>
        <p:spPr>
          <a:xfrm rot="0">
            <a:off x="6420214" y="6499807"/>
            <a:ext cx="11929208" cy="1099764"/>
          </a:xfrm>
          <a:prstGeom prst="rect">
            <a:avLst/>
          </a:prstGeom>
        </p:spPr>
        <p:txBody>
          <a:bodyPr anchor="t" rtlCol="false" tIns="0" lIns="0" bIns="0" rIns="0">
            <a:spAutoFit/>
          </a:bodyPr>
          <a:lstStyle/>
          <a:p>
            <a:pPr marL="0" indent="0" lvl="0">
              <a:lnSpc>
                <a:spcPts val="4483"/>
              </a:lnSpc>
              <a:spcBef>
                <a:spcPct val="0"/>
              </a:spcBef>
            </a:pPr>
            <a:r>
              <a:rPr lang="en-US" sz="3202" u="none">
                <a:solidFill>
                  <a:srgbClr val="FFFFFF"/>
                </a:solidFill>
                <a:latin typeface="Open Sans Bold"/>
              </a:rPr>
              <a:t>Removed duplicate entries, handled missing data points, and standardized formats</a:t>
            </a:r>
          </a:p>
        </p:txBody>
      </p:sp>
      <p:sp>
        <p:nvSpPr>
          <p:cNvPr name="TextBox 23" id="23"/>
          <p:cNvSpPr txBox="true"/>
          <p:nvPr/>
        </p:nvSpPr>
        <p:spPr>
          <a:xfrm rot="0">
            <a:off x="1258313" y="2481661"/>
            <a:ext cx="17029687" cy="1099764"/>
          </a:xfrm>
          <a:prstGeom prst="rect">
            <a:avLst/>
          </a:prstGeom>
        </p:spPr>
        <p:txBody>
          <a:bodyPr anchor="t" rtlCol="false" tIns="0" lIns="0" bIns="0" rIns="0">
            <a:spAutoFit/>
          </a:bodyPr>
          <a:lstStyle/>
          <a:p>
            <a:pPr marL="0" indent="0" lvl="0">
              <a:lnSpc>
                <a:spcPts val="4483"/>
              </a:lnSpc>
              <a:spcBef>
                <a:spcPct val="0"/>
              </a:spcBef>
            </a:pPr>
            <a:r>
              <a:rPr lang="en-US" sz="3202" u="none">
                <a:solidFill>
                  <a:srgbClr val="FFFFFF"/>
                </a:solidFill>
                <a:latin typeface="Open Sans Bold"/>
              </a:rPr>
              <a:t>Matched Songs and Lyrics: Used unique identifiers to match songs from Spotify API with their corresponding lyrics</a:t>
            </a:r>
          </a:p>
        </p:txBody>
      </p:sp>
      <p:sp>
        <p:nvSpPr>
          <p:cNvPr name="TextBox 24" id="24"/>
          <p:cNvSpPr txBox="true"/>
          <p:nvPr/>
        </p:nvSpPr>
        <p:spPr>
          <a:xfrm rot="0">
            <a:off x="1428243" y="4029100"/>
            <a:ext cx="16125832" cy="537789"/>
          </a:xfrm>
          <a:prstGeom prst="rect">
            <a:avLst/>
          </a:prstGeom>
        </p:spPr>
        <p:txBody>
          <a:bodyPr anchor="t" rtlCol="false" tIns="0" lIns="0" bIns="0" rIns="0">
            <a:spAutoFit/>
          </a:bodyPr>
          <a:lstStyle/>
          <a:p>
            <a:pPr marL="0" indent="0" lvl="0">
              <a:lnSpc>
                <a:spcPts val="4483"/>
              </a:lnSpc>
              <a:spcBef>
                <a:spcPct val="0"/>
              </a:spcBef>
            </a:pPr>
            <a:r>
              <a:rPr lang="en-US" sz="3202" u="none">
                <a:solidFill>
                  <a:srgbClr val="FFFFFF"/>
                </a:solidFill>
                <a:latin typeface="Open Sans Bold"/>
              </a:rPr>
              <a:t>Combined data obtained from the Spotify API and scraped lyrics</a:t>
            </a:r>
          </a:p>
        </p:txBody>
      </p:sp>
      <p:sp>
        <p:nvSpPr>
          <p:cNvPr name="TextBox 25" id="25"/>
          <p:cNvSpPr txBox="true"/>
          <p:nvPr/>
        </p:nvSpPr>
        <p:spPr>
          <a:xfrm rot="0">
            <a:off x="2878161" y="5166964"/>
            <a:ext cx="14675914" cy="1099764"/>
          </a:xfrm>
          <a:prstGeom prst="rect">
            <a:avLst/>
          </a:prstGeom>
        </p:spPr>
        <p:txBody>
          <a:bodyPr anchor="t" rtlCol="false" tIns="0" lIns="0" bIns="0" rIns="0">
            <a:spAutoFit/>
          </a:bodyPr>
          <a:lstStyle/>
          <a:p>
            <a:pPr marL="0" indent="0" lvl="0">
              <a:lnSpc>
                <a:spcPts val="4483"/>
              </a:lnSpc>
              <a:spcBef>
                <a:spcPct val="0"/>
              </a:spcBef>
            </a:pPr>
            <a:r>
              <a:rPr lang="en-US" sz="3202" u="none">
                <a:solidFill>
                  <a:srgbClr val="FFFFFF"/>
                </a:solidFill>
                <a:latin typeface="Open Sans Bold"/>
              </a:rPr>
              <a:t>Verified the coherence and integrity of the merged dataset through careful examination and comparison.</a:t>
            </a:r>
          </a:p>
        </p:txBody>
      </p:sp>
      <p:grpSp>
        <p:nvGrpSpPr>
          <p:cNvPr name="Group 26" id="26"/>
          <p:cNvGrpSpPr/>
          <p:nvPr/>
        </p:nvGrpSpPr>
        <p:grpSpPr>
          <a:xfrm rot="0">
            <a:off x="5970695" y="8294924"/>
            <a:ext cx="799087" cy="799087"/>
            <a:chOff x="0" y="0"/>
            <a:chExt cx="6350000" cy="6350000"/>
          </a:xfrm>
        </p:grpSpPr>
        <p:sp>
          <p:nvSpPr>
            <p:cNvPr name="Freeform 27" id="2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B954"/>
            </a:solidFill>
          </p:spPr>
        </p:sp>
      </p:grpSp>
      <p:sp>
        <p:nvSpPr>
          <p:cNvPr name="TextBox 28" id="28"/>
          <p:cNvSpPr txBox="true"/>
          <p:nvPr/>
        </p:nvSpPr>
        <p:spPr>
          <a:xfrm rot="0">
            <a:off x="6020671" y="8437660"/>
            <a:ext cx="799087" cy="456465"/>
          </a:xfrm>
          <a:prstGeom prst="rect">
            <a:avLst/>
          </a:prstGeom>
        </p:spPr>
        <p:txBody>
          <a:bodyPr anchor="t" rtlCol="false" tIns="0" lIns="0" bIns="0" rIns="0">
            <a:spAutoFit/>
          </a:bodyPr>
          <a:lstStyle/>
          <a:p>
            <a:pPr algn="ctr">
              <a:lnSpc>
                <a:spcPts val="3715"/>
              </a:lnSpc>
              <a:spcBef>
                <a:spcPct val="0"/>
              </a:spcBef>
            </a:pPr>
            <a:r>
              <a:rPr lang="en-US" sz="2653">
                <a:solidFill>
                  <a:srgbClr val="FFFFFF"/>
                </a:solidFill>
                <a:latin typeface="Open Sans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730256" y="0"/>
            <a:ext cx="3585683" cy="10676970"/>
          </a:xfrm>
          <a:custGeom>
            <a:avLst/>
            <a:gdLst/>
            <a:ahLst/>
            <a:cxnLst/>
            <a:rect r="r" b="b" t="t" l="l"/>
            <a:pathLst>
              <a:path h="10676970" w="3585683">
                <a:moveTo>
                  <a:pt x="0" y="0"/>
                </a:moveTo>
                <a:lnTo>
                  <a:pt x="3585682" y="0"/>
                </a:lnTo>
                <a:lnTo>
                  <a:pt x="3585682" y="10676970"/>
                </a:lnTo>
                <a:lnTo>
                  <a:pt x="0" y="10676970"/>
                </a:lnTo>
                <a:lnTo>
                  <a:pt x="0" y="0"/>
                </a:lnTo>
                <a:close/>
              </a:path>
            </a:pathLst>
          </a:custGeom>
          <a:blipFill>
            <a:blip r:embed="rId3"/>
            <a:stretch>
              <a:fillRect l="0" t="0" r="0" b="0"/>
            </a:stretch>
          </a:blipFill>
        </p:spPr>
      </p:sp>
      <p:sp>
        <p:nvSpPr>
          <p:cNvPr name="Freeform 4" id="4"/>
          <p:cNvSpPr/>
          <p:nvPr/>
        </p:nvSpPr>
        <p:spPr>
          <a:xfrm flipH="true" flipV="false" rot="0">
            <a:off x="14469564" y="0"/>
            <a:ext cx="6210305" cy="10287000"/>
          </a:xfrm>
          <a:custGeom>
            <a:avLst/>
            <a:gdLst/>
            <a:ahLst/>
            <a:cxnLst/>
            <a:rect r="r" b="b" t="t" l="l"/>
            <a:pathLst>
              <a:path h="10287000" w="6210305">
                <a:moveTo>
                  <a:pt x="6210305" y="0"/>
                </a:moveTo>
                <a:lnTo>
                  <a:pt x="0" y="0"/>
                </a:lnTo>
                <a:lnTo>
                  <a:pt x="0" y="10287000"/>
                </a:lnTo>
                <a:lnTo>
                  <a:pt x="6210305" y="10287000"/>
                </a:lnTo>
                <a:lnTo>
                  <a:pt x="6210305" y="0"/>
                </a:lnTo>
                <a:close/>
              </a:path>
            </a:pathLst>
          </a:custGeom>
          <a:blipFill>
            <a:blip r:embed="rId4"/>
            <a:stretch>
              <a:fillRect l="-107" t="0" r="-107" b="0"/>
            </a:stretch>
          </a:blipFill>
        </p:spPr>
      </p:sp>
      <p:sp>
        <p:nvSpPr>
          <p:cNvPr name="Freeform 5" id="5"/>
          <p:cNvSpPr/>
          <p:nvPr/>
        </p:nvSpPr>
        <p:spPr>
          <a:xfrm flipH="false" flipV="false" rot="0">
            <a:off x="12564891" y="1262284"/>
            <a:ext cx="1658636" cy="989135"/>
          </a:xfrm>
          <a:custGeom>
            <a:avLst/>
            <a:gdLst/>
            <a:ahLst/>
            <a:cxnLst/>
            <a:rect r="r" b="b" t="t" l="l"/>
            <a:pathLst>
              <a:path h="989135" w="1658636">
                <a:moveTo>
                  <a:pt x="0" y="0"/>
                </a:moveTo>
                <a:lnTo>
                  <a:pt x="1658636" y="0"/>
                </a:lnTo>
                <a:lnTo>
                  <a:pt x="1658636" y="989134"/>
                </a:lnTo>
                <a:lnTo>
                  <a:pt x="0" y="989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785353" y="4046110"/>
            <a:ext cx="13145418" cy="5361243"/>
          </a:xfrm>
          <a:prstGeom prst="rect">
            <a:avLst/>
          </a:prstGeom>
        </p:spPr>
        <p:txBody>
          <a:bodyPr anchor="t" rtlCol="false" tIns="0" lIns="0" bIns="0" rIns="0">
            <a:spAutoFit/>
          </a:bodyPr>
          <a:lstStyle/>
          <a:p>
            <a:pPr marL="810156" indent="-405078" lvl="1">
              <a:lnSpc>
                <a:spcPts val="5253"/>
              </a:lnSpc>
              <a:buFont typeface="Arial"/>
              <a:buChar char="•"/>
            </a:pPr>
            <a:r>
              <a:rPr lang="en-US" sz="3752">
                <a:solidFill>
                  <a:srgbClr val="FFFFFF"/>
                </a:solidFill>
                <a:latin typeface="Open Sans Bold Italics"/>
              </a:rPr>
              <a:t>our dataset is  comprehensive, covering a wide range of attributes such as song features, artist details, popularity scores, and release dates.</a:t>
            </a:r>
          </a:p>
          <a:p>
            <a:pPr marL="831746" indent="-415873" lvl="1">
              <a:lnSpc>
                <a:spcPts val="5393"/>
              </a:lnSpc>
              <a:buFont typeface="Arial"/>
              <a:buChar char="•"/>
            </a:pPr>
            <a:r>
              <a:rPr lang="en-US" sz="3852">
                <a:solidFill>
                  <a:srgbClr val="FFFFFF"/>
                </a:solidFill>
                <a:latin typeface="Open Sans Bold Italics"/>
              </a:rPr>
              <a:t>With minimal missing values and a comprehensive collection of songs spanning multiple genres and time periods, our dataset provides a solid foundation for in-depth analysis and meaningful insights into the music industry</a:t>
            </a:r>
          </a:p>
        </p:txBody>
      </p:sp>
      <p:sp>
        <p:nvSpPr>
          <p:cNvPr name="Freeform 7" id="7"/>
          <p:cNvSpPr/>
          <p:nvPr/>
        </p:nvSpPr>
        <p:spPr>
          <a:xfrm flipH="true" flipV="true" rot="0">
            <a:off x="2773224" y="1262284"/>
            <a:ext cx="1658636" cy="989135"/>
          </a:xfrm>
          <a:custGeom>
            <a:avLst/>
            <a:gdLst/>
            <a:ahLst/>
            <a:cxnLst/>
            <a:rect r="r" b="b" t="t" l="l"/>
            <a:pathLst>
              <a:path h="989135" w="1658636">
                <a:moveTo>
                  <a:pt x="1658636" y="989134"/>
                </a:moveTo>
                <a:lnTo>
                  <a:pt x="0" y="989134"/>
                </a:lnTo>
                <a:lnTo>
                  <a:pt x="0" y="0"/>
                </a:lnTo>
                <a:lnTo>
                  <a:pt x="1658636" y="0"/>
                </a:lnTo>
                <a:lnTo>
                  <a:pt x="1658636" y="989134"/>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6039507" y="2832365"/>
            <a:ext cx="4918461" cy="781168"/>
            <a:chOff x="0" y="0"/>
            <a:chExt cx="2280852" cy="362253"/>
          </a:xfrm>
        </p:grpSpPr>
        <p:sp>
          <p:nvSpPr>
            <p:cNvPr name="Freeform 9" id="9"/>
            <p:cNvSpPr/>
            <p:nvPr/>
          </p:nvSpPr>
          <p:spPr>
            <a:xfrm flipH="false" flipV="false" rot="0">
              <a:off x="0" y="0"/>
              <a:ext cx="2280852" cy="362253"/>
            </a:xfrm>
            <a:custGeom>
              <a:avLst/>
              <a:gdLst/>
              <a:ahLst/>
              <a:cxnLst/>
              <a:rect r="r" b="b" t="t" l="l"/>
              <a:pathLst>
                <a:path h="362253" w="2280852">
                  <a:moveTo>
                    <a:pt x="0" y="0"/>
                  </a:moveTo>
                  <a:lnTo>
                    <a:pt x="2280852" y="0"/>
                  </a:lnTo>
                  <a:lnTo>
                    <a:pt x="2280852" y="362253"/>
                  </a:lnTo>
                  <a:lnTo>
                    <a:pt x="0" y="362253"/>
                  </a:lnTo>
                  <a:close/>
                </a:path>
              </a:pathLst>
            </a:custGeom>
            <a:solidFill>
              <a:srgbClr val="1DB954">
                <a:alpha val="28627"/>
              </a:srgbClr>
            </a:solidFill>
          </p:spPr>
        </p:sp>
      </p:grpSp>
      <p:sp>
        <p:nvSpPr>
          <p:cNvPr name="TextBox 10" id="10"/>
          <p:cNvSpPr txBox="true"/>
          <p:nvPr/>
        </p:nvSpPr>
        <p:spPr>
          <a:xfrm rot="0">
            <a:off x="6039507" y="2972627"/>
            <a:ext cx="4918461" cy="443494"/>
          </a:xfrm>
          <a:prstGeom prst="rect">
            <a:avLst/>
          </a:prstGeom>
        </p:spPr>
        <p:txBody>
          <a:bodyPr anchor="t" rtlCol="false" tIns="0" lIns="0" bIns="0" rIns="0">
            <a:spAutoFit/>
          </a:bodyPr>
          <a:lstStyle/>
          <a:p>
            <a:pPr algn="ctr">
              <a:lnSpc>
                <a:spcPts val="3603"/>
              </a:lnSpc>
              <a:spcBef>
                <a:spcPct val="0"/>
              </a:spcBef>
            </a:pPr>
            <a:r>
              <a:rPr lang="en-US" sz="2573" spc="584">
                <a:solidFill>
                  <a:srgbClr val="FFFFFF"/>
                </a:solidFill>
                <a:latin typeface="Open Sans"/>
              </a:rPr>
              <a:t>COMPLETENESS</a:t>
            </a:r>
          </a:p>
        </p:txBody>
      </p:sp>
      <p:sp>
        <p:nvSpPr>
          <p:cNvPr name="Freeform 11" id="11"/>
          <p:cNvSpPr/>
          <p:nvPr/>
        </p:nvSpPr>
        <p:spPr>
          <a:xfrm flipH="false" flipV="false" rot="0">
            <a:off x="16652052" y="1202725"/>
            <a:ext cx="2791301" cy="2791301"/>
          </a:xfrm>
          <a:custGeom>
            <a:avLst/>
            <a:gdLst/>
            <a:ahLst/>
            <a:cxnLst/>
            <a:rect r="r" b="b" t="t" l="l"/>
            <a:pathLst>
              <a:path h="2791301" w="2791301">
                <a:moveTo>
                  <a:pt x="0" y="0"/>
                </a:moveTo>
                <a:lnTo>
                  <a:pt x="2791301" y="0"/>
                </a:lnTo>
                <a:lnTo>
                  <a:pt x="2791301" y="2791302"/>
                </a:lnTo>
                <a:lnTo>
                  <a:pt x="0" y="27913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6376360" y="927938"/>
            <a:ext cx="2791301" cy="2791301"/>
          </a:xfrm>
          <a:custGeom>
            <a:avLst/>
            <a:gdLst/>
            <a:ahLst/>
            <a:cxnLst/>
            <a:rect r="r" b="b" t="t" l="l"/>
            <a:pathLst>
              <a:path h="2791301" w="2791301">
                <a:moveTo>
                  <a:pt x="0" y="0"/>
                </a:moveTo>
                <a:lnTo>
                  <a:pt x="2791302" y="0"/>
                </a:lnTo>
                <a:lnTo>
                  <a:pt x="2791302" y="2791301"/>
                </a:lnTo>
                <a:lnTo>
                  <a:pt x="0" y="2791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730256" y="7031398"/>
            <a:ext cx="2791301" cy="2791301"/>
          </a:xfrm>
          <a:custGeom>
            <a:avLst/>
            <a:gdLst/>
            <a:ahLst/>
            <a:cxnLst/>
            <a:rect r="r" b="b" t="t" l="l"/>
            <a:pathLst>
              <a:path h="2791301" w="2791301">
                <a:moveTo>
                  <a:pt x="0" y="0"/>
                </a:moveTo>
                <a:lnTo>
                  <a:pt x="2791301" y="0"/>
                </a:lnTo>
                <a:lnTo>
                  <a:pt x="2791301" y="2791302"/>
                </a:lnTo>
                <a:lnTo>
                  <a:pt x="0" y="27913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005948" y="6756611"/>
            <a:ext cx="2791301" cy="2791301"/>
          </a:xfrm>
          <a:custGeom>
            <a:avLst/>
            <a:gdLst/>
            <a:ahLst/>
            <a:cxnLst/>
            <a:rect r="r" b="b" t="t" l="l"/>
            <a:pathLst>
              <a:path h="2791301" w="2791301">
                <a:moveTo>
                  <a:pt x="0" y="0"/>
                </a:moveTo>
                <a:lnTo>
                  <a:pt x="2791301" y="0"/>
                </a:lnTo>
                <a:lnTo>
                  <a:pt x="2791301" y="2791301"/>
                </a:lnTo>
                <a:lnTo>
                  <a:pt x="0" y="2791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5355785" y="1047238"/>
            <a:ext cx="6285905" cy="1276350"/>
          </a:xfrm>
          <a:prstGeom prst="rect">
            <a:avLst/>
          </a:prstGeom>
        </p:spPr>
        <p:txBody>
          <a:bodyPr anchor="t" rtlCol="false" tIns="0" lIns="0" bIns="0" rIns="0">
            <a:spAutoFit/>
          </a:bodyPr>
          <a:lstStyle/>
          <a:p>
            <a:pPr algn="ctr" marL="0" indent="0" lvl="0">
              <a:lnSpc>
                <a:spcPts val="10499"/>
              </a:lnSpc>
              <a:spcBef>
                <a:spcPct val="0"/>
              </a:spcBef>
            </a:pPr>
            <a:r>
              <a:rPr lang="en-US" sz="7499" u="none">
                <a:solidFill>
                  <a:srgbClr val="1DB954"/>
                </a:solidFill>
                <a:latin typeface="Bebas Neue Bold"/>
              </a:rPr>
              <a:t>QAULITY ASSESSMENT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476103" y="0"/>
            <a:ext cx="3585683" cy="10676970"/>
          </a:xfrm>
          <a:custGeom>
            <a:avLst/>
            <a:gdLst/>
            <a:ahLst/>
            <a:cxnLst/>
            <a:rect r="r" b="b" t="t" l="l"/>
            <a:pathLst>
              <a:path h="10676970" w="3585683">
                <a:moveTo>
                  <a:pt x="0" y="0"/>
                </a:moveTo>
                <a:lnTo>
                  <a:pt x="3585682" y="0"/>
                </a:lnTo>
                <a:lnTo>
                  <a:pt x="3585682" y="10676970"/>
                </a:lnTo>
                <a:lnTo>
                  <a:pt x="0" y="10676970"/>
                </a:lnTo>
                <a:lnTo>
                  <a:pt x="0" y="0"/>
                </a:lnTo>
                <a:close/>
              </a:path>
            </a:pathLst>
          </a:custGeom>
          <a:blipFill>
            <a:blip r:embed="rId3"/>
            <a:stretch>
              <a:fillRect l="0" t="0" r="0" b="0"/>
            </a:stretch>
          </a:blipFill>
        </p:spPr>
      </p:sp>
      <p:sp>
        <p:nvSpPr>
          <p:cNvPr name="Freeform 4" id="4"/>
          <p:cNvSpPr/>
          <p:nvPr/>
        </p:nvSpPr>
        <p:spPr>
          <a:xfrm flipH="true" flipV="false" rot="0">
            <a:off x="15921371" y="194985"/>
            <a:ext cx="6210305" cy="10287000"/>
          </a:xfrm>
          <a:custGeom>
            <a:avLst/>
            <a:gdLst/>
            <a:ahLst/>
            <a:cxnLst/>
            <a:rect r="r" b="b" t="t" l="l"/>
            <a:pathLst>
              <a:path h="10287000" w="6210305">
                <a:moveTo>
                  <a:pt x="6210304" y="0"/>
                </a:moveTo>
                <a:lnTo>
                  <a:pt x="0" y="0"/>
                </a:lnTo>
                <a:lnTo>
                  <a:pt x="0" y="10287000"/>
                </a:lnTo>
                <a:lnTo>
                  <a:pt x="6210304" y="10287000"/>
                </a:lnTo>
                <a:lnTo>
                  <a:pt x="6210304" y="0"/>
                </a:lnTo>
                <a:close/>
              </a:path>
            </a:pathLst>
          </a:custGeom>
          <a:blipFill>
            <a:blip r:embed="rId4"/>
            <a:stretch>
              <a:fillRect l="-107" t="0" r="-107" b="0"/>
            </a:stretch>
          </a:blipFill>
        </p:spPr>
      </p:sp>
      <p:sp>
        <p:nvSpPr>
          <p:cNvPr name="Freeform 5" id="5"/>
          <p:cNvSpPr/>
          <p:nvPr/>
        </p:nvSpPr>
        <p:spPr>
          <a:xfrm flipH="false" flipV="false" rot="0">
            <a:off x="12564891" y="1262284"/>
            <a:ext cx="1658636" cy="989135"/>
          </a:xfrm>
          <a:custGeom>
            <a:avLst/>
            <a:gdLst/>
            <a:ahLst/>
            <a:cxnLst/>
            <a:rect r="r" b="b" t="t" l="l"/>
            <a:pathLst>
              <a:path h="989135" w="1658636">
                <a:moveTo>
                  <a:pt x="0" y="0"/>
                </a:moveTo>
                <a:lnTo>
                  <a:pt x="1658636" y="0"/>
                </a:lnTo>
                <a:lnTo>
                  <a:pt x="1658636" y="989134"/>
                </a:lnTo>
                <a:lnTo>
                  <a:pt x="0" y="989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602542" y="4127883"/>
            <a:ext cx="11573541" cy="5634292"/>
          </a:xfrm>
          <a:prstGeom prst="rect">
            <a:avLst/>
          </a:prstGeom>
        </p:spPr>
        <p:txBody>
          <a:bodyPr anchor="t" rtlCol="false" tIns="0" lIns="0" bIns="0" rIns="0">
            <a:spAutoFit/>
          </a:bodyPr>
          <a:lstStyle/>
          <a:p>
            <a:pPr algn="ctr">
              <a:lnSpc>
                <a:spcPts val="4973"/>
              </a:lnSpc>
              <a:spcBef>
                <a:spcPct val="0"/>
              </a:spcBef>
            </a:pPr>
            <a:r>
              <a:rPr lang="en-US" sz="3552">
                <a:solidFill>
                  <a:srgbClr val="FFFFFF"/>
                </a:solidFill>
                <a:latin typeface="Open Sans Bold Italics"/>
              </a:rPr>
              <a:t>Our dataset is sourced directly from </a:t>
            </a:r>
            <a:r>
              <a:rPr lang="en-US" sz="3552">
                <a:solidFill>
                  <a:srgbClr val="1DB954"/>
                </a:solidFill>
                <a:latin typeface="Open Sans Bold Italics"/>
              </a:rPr>
              <a:t>Spotify</a:t>
            </a:r>
            <a:r>
              <a:rPr lang="en-US" sz="3552">
                <a:solidFill>
                  <a:srgbClr val="FFFFFF"/>
                </a:solidFill>
                <a:latin typeface="Open Sans Bold Italics"/>
              </a:rPr>
              <a:t>, a trusted music streaming platform, ensuring reliable and accurate song metadata and popularity information. The lyrics were obtained through scraping two reputable websites, enhancing the accuracy of the lyrical data. While slight variations may exist across sources we are not sure 100%, overall, the data is reliable and provides valuable insights into the music industry.</a:t>
            </a:r>
          </a:p>
        </p:txBody>
      </p:sp>
      <p:sp>
        <p:nvSpPr>
          <p:cNvPr name="Freeform 7" id="7"/>
          <p:cNvSpPr/>
          <p:nvPr/>
        </p:nvSpPr>
        <p:spPr>
          <a:xfrm flipH="true" flipV="true" rot="0">
            <a:off x="2773224" y="1262284"/>
            <a:ext cx="1658636" cy="989135"/>
          </a:xfrm>
          <a:custGeom>
            <a:avLst/>
            <a:gdLst/>
            <a:ahLst/>
            <a:cxnLst/>
            <a:rect r="r" b="b" t="t" l="l"/>
            <a:pathLst>
              <a:path h="989135" w="1658636">
                <a:moveTo>
                  <a:pt x="1658636" y="989134"/>
                </a:moveTo>
                <a:lnTo>
                  <a:pt x="0" y="989134"/>
                </a:lnTo>
                <a:lnTo>
                  <a:pt x="0" y="0"/>
                </a:lnTo>
                <a:lnTo>
                  <a:pt x="1658636" y="0"/>
                </a:lnTo>
                <a:lnTo>
                  <a:pt x="1658636" y="989134"/>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6039507" y="2832365"/>
            <a:ext cx="4918461" cy="781168"/>
            <a:chOff x="0" y="0"/>
            <a:chExt cx="2280852" cy="362253"/>
          </a:xfrm>
        </p:grpSpPr>
        <p:sp>
          <p:nvSpPr>
            <p:cNvPr name="Freeform 9" id="9"/>
            <p:cNvSpPr/>
            <p:nvPr/>
          </p:nvSpPr>
          <p:spPr>
            <a:xfrm flipH="false" flipV="false" rot="0">
              <a:off x="0" y="0"/>
              <a:ext cx="2280852" cy="362253"/>
            </a:xfrm>
            <a:custGeom>
              <a:avLst/>
              <a:gdLst/>
              <a:ahLst/>
              <a:cxnLst/>
              <a:rect r="r" b="b" t="t" l="l"/>
              <a:pathLst>
                <a:path h="362253" w="2280852">
                  <a:moveTo>
                    <a:pt x="0" y="0"/>
                  </a:moveTo>
                  <a:lnTo>
                    <a:pt x="2280852" y="0"/>
                  </a:lnTo>
                  <a:lnTo>
                    <a:pt x="2280852" y="362253"/>
                  </a:lnTo>
                  <a:lnTo>
                    <a:pt x="0" y="362253"/>
                  </a:lnTo>
                  <a:close/>
                </a:path>
              </a:pathLst>
            </a:custGeom>
            <a:solidFill>
              <a:srgbClr val="E41F1F"/>
            </a:solidFill>
          </p:spPr>
        </p:sp>
      </p:grpSp>
      <p:sp>
        <p:nvSpPr>
          <p:cNvPr name="TextBox 10" id="10"/>
          <p:cNvSpPr txBox="true"/>
          <p:nvPr/>
        </p:nvSpPr>
        <p:spPr>
          <a:xfrm rot="0">
            <a:off x="6039507" y="2972627"/>
            <a:ext cx="4918461" cy="443494"/>
          </a:xfrm>
          <a:prstGeom prst="rect">
            <a:avLst/>
          </a:prstGeom>
        </p:spPr>
        <p:txBody>
          <a:bodyPr anchor="t" rtlCol="false" tIns="0" lIns="0" bIns="0" rIns="0">
            <a:spAutoFit/>
          </a:bodyPr>
          <a:lstStyle/>
          <a:p>
            <a:pPr algn="ctr">
              <a:lnSpc>
                <a:spcPts val="3603"/>
              </a:lnSpc>
              <a:spcBef>
                <a:spcPct val="0"/>
              </a:spcBef>
            </a:pPr>
            <a:r>
              <a:rPr lang="en-US" sz="2573" spc="584">
                <a:solidFill>
                  <a:srgbClr val="FFFFFF"/>
                </a:solidFill>
                <a:latin typeface="Open Sans"/>
              </a:rPr>
              <a:t>ACCURACY</a:t>
            </a:r>
          </a:p>
        </p:txBody>
      </p:sp>
      <p:sp>
        <p:nvSpPr>
          <p:cNvPr name="Freeform 11" id="11"/>
          <p:cNvSpPr/>
          <p:nvPr/>
        </p:nvSpPr>
        <p:spPr>
          <a:xfrm flipH="false" flipV="false" rot="0">
            <a:off x="16652052" y="1202725"/>
            <a:ext cx="2791301" cy="2791301"/>
          </a:xfrm>
          <a:custGeom>
            <a:avLst/>
            <a:gdLst/>
            <a:ahLst/>
            <a:cxnLst/>
            <a:rect r="r" b="b" t="t" l="l"/>
            <a:pathLst>
              <a:path h="2791301" w="2791301">
                <a:moveTo>
                  <a:pt x="0" y="0"/>
                </a:moveTo>
                <a:lnTo>
                  <a:pt x="2791301" y="0"/>
                </a:lnTo>
                <a:lnTo>
                  <a:pt x="2791301" y="2791302"/>
                </a:lnTo>
                <a:lnTo>
                  <a:pt x="0" y="27913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6376360" y="927938"/>
            <a:ext cx="2791301" cy="2791301"/>
          </a:xfrm>
          <a:custGeom>
            <a:avLst/>
            <a:gdLst/>
            <a:ahLst/>
            <a:cxnLst/>
            <a:rect r="r" b="b" t="t" l="l"/>
            <a:pathLst>
              <a:path h="2791301" w="2791301">
                <a:moveTo>
                  <a:pt x="0" y="0"/>
                </a:moveTo>
                <a:lnTo>
                  <a:pt x="2791302" y="0"/>
                </a:lnTo>
                <a:lnTo>
                  <a:pt x="2791302" y="2791301"/>
                </a:lnTo>
                <a:lnTo>
                  <a:pt x="0" y="2791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730256" y="7031398"/>
            <a:ext cx="2791301" cy="2791301"/>
          </a:xfrm>
          <a:custGeom>
            <a:avLst/>
            <a:gdLst/>
            <a:ahLst/>
            <a:cxnLst/>
            <a:rect r="r" b="b" t="t" l="l"/>
            <a:pathLst>
              <a:path h="2791301" w="2791301">
                <a:moveTo>
                  <a:pt x="0" y="0"/>
                </a:moveTo>
                <a:lnTo>
                  <a:pt x="2791301" y="0"/>
                </a:lnTo>
                <a:lnTo>
                  <a:pt x="2791301" y="2791302"/>
                </a:lnTo>
                <a:lnTo>
                  <a:pt x="0" y="27913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005948" y="6756611"/>
            <a:ext cx="2791301" cy="2791301"/>
          </a:xfrm>
          <a:custGeom>
            <a:avLst/>
            <a:gdLst/>
            <a:ahLst/>
            <a:cxnLst/>
            <a:rect r="r" b="b" t="t" l="l"/>
            <a:pathLst>
              <a:path h="2791301" w="2791301">
                <a:moveTo>
                  <a:pt x="0" y="0"/>
                </a:moveTo>
                <a:lnTo>
                  <a:pt x="2791301" y="0"/>
                </a:lnTo>
                <a:lnTo>
                  <a:pt x="2791301" y="2791301"/>
                </a:lnTo>
                <a:lnTo>
                  <a:pt x="0" y="2791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5355785" y="1047238"/>
            <a:ext cx="6285905" cy="1276350"/>
          </a:xfrm>
          <a:prstGeom prst="rect">
            <a:avLst/>
          </a:prstGeom>
        </p:spPr>
        <p:txBody>
          <a:bodyPr anchor="t" rtlCol="false" tIns="0" lIns="0" bIns="0" rIns="0">
            <a:spAutoFit/>
          </a:bodyPr>
          <a:lstStyle/>
          <a:p>
            <a:pPr algn="ctr" marL="0" indent="0" lvl="0">
              <a:lnSpc>
                <a:spcPts val="10499"/>
              </a:lnSpc>
              <a:spcBef>
                <a:spcPct val="0"/>
              </a:spcBef>
            </a:pPr>
            <a:r>
              <a:rPr lang="en-US" sz="7499" u="none">
                <a:solidFill>
                  <a:srgbClr val="1DB954"/>
                </a:solidFill>
                <a:latin typeface="Bebas Neue Bold"/>
              </a:rPr>
              <a:t>QAULITY ASSESSMENT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764141" y="0"/>
            <a:ext cx="3585683" cy="10676970"/>
          </a:xfrm>
          <a:custGeom>
            <a:avLst/>
            <a:gdLst/>
            <a:ahLst/>
            <a:cxnLst/>
            <a:rect r="r" b="b" t="t" l="l"/>
            <a:pathLst>
              <a:path h="10676970" w="3585683">
                <a:moveTo>
                  <a:pt x="0" y="0"/>
                </a:moveTo>
                <a:lnTo>
                  <a:pt x="3585682" y="0"/>
                </a:lnTo>
                <a:lnTo>
                  <a:pt x="3585682" y="10676970"/>
                </a:lnTo>
                <a:lnTo>
                  <a:pt x="0" y="10676970"/>
                </a:lnTo>
                <a:lnTo>
                  <a:pt x="0" y="0"/>
                </a:lnTo>
                <a:close/>
              </a:path>
            </a:pathLst>
          </a:custGeom>
          <a:blipFill>
            <a:blip r:embed="rId3"/>
            <a:stretch>
              <a:fillRect l="0" t="0" r="0" b="0"/>
            </a:stretch>
          </a:blipFill>
        </p:spPr>
      </p:sp>
      <p:sp>
        <p:nvSpPr>
          <p:cNvPr name="Freeform 4" id="4"/>
          <p:cNvSpPr/>
          <p:nvPr/>
        </p:nvSpPr>
        <p:spPr>
          <a:xfrm flipH="true" flipV="false" rot="0">
            <a:off x="15921371" y="0"/>
            <a:ext cx="6210305" cy="10287000"/>
          </a:xfrm>
          <a:custGeom>
            <a:avLst/>
            <a:gdLst/>
            <a:ahLst/>
            <a:cxnLst/>
            <a:rect r="r" b="b" t="t" l="l"/>
            <a:pathLst>
              <a:path h="10287000" w="6210305">
                <a:moveTo>
                  <a:pt x="6210304" y="0"/>
                </a:moveTo>
                <a:lnTo>
                  <a:pt x="0" y="0"/>
                </a:lnTo>
                <a:lnTo>
                  <a:pt x="0" y="10287000"/>
                </a:lnTo>
                <a:lnTo>
                  <a:pt x="6210304" y="10287000"/>
                </a:lnTo>
                <a:lnTo>
                  <a:pt x="6210304" y="0"/>
                </a:lnTo>
                <a:close/>
              </a:path>
            </a:pathLst>
          </a:custGeom>
          <a:blipFill>
            <a:blip r:embed="rId4"/>
            <a:stretch>
              <a:fillRect l="-107" t="0" r="-107" b="0"/>
            </a:stretch>
          </a:blipFill>
        </p:spPr>
      </p:sp>
      <p:sp>
        <p:nvSpPr>
          <p:cNvPr name="Freeform 5" id="5"/>
          <p:cNvSpPr/>
          <p:nvPr/>
        </p:nvSpPr>
        <p:spPr>
          <a:xfrm flipH="false" flipV="false" rot="0">
            <a:off x="12564891" y="1262284"/>
            <a:ext cx="1658636" cy="989135"/>
          </a:xfrm>
          <a:custGeom>
            <a:avLst/>
            <a:gdLst/>
            <a:ahLst/>
            <a:cxnLst/>
            <a:rect r="r" b="b" t="t" l="l"/>
            <a:pathLst>
              <a:path h="989135" w="1658636">
                <a:moveTo>
                  <a:pt x="0" y="0"/>
                </a:moveTo>
                <a:lnTo>
                  <a:pt x="1658636" y="0"/>
                </a:lnTo>
                <a:lnTo>
                  <a:pt x="1658636" y="989134"/>
                </a:lnTo>
                <a:lnTo>
                  <a:pt x="0" y="989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979437" y="3546858"/>
            <a:ext cx="14202839" cy="5803202"/>
          </a:xfrm>
          <a:prstGeom prst="rect">
            <a:avLst/>
          </a:prstGeom>
        </p:spPr>
        <p:txBody>
          <a:bodyPr anchor="t" rtlCol="false" tIns="0" lIns="0" bIns="0" rIns="0">
            <a:spAutoFit/>
          </a:bodyPr>
          <a:lstStyle/>
          <a:p>
            <a:pPr>
              <a:lnSpc>
                <a:spcPts val="5113"/>
              </a:lnSpc>
            </a:pPr>
          </a:p>
          <a:p>
            <a:pPr marL="788567" indent="-394283" lvl="1">
              <a:lnSpc>
                <a:spcPts val="5113"/>
              </a:lnSpc>
              <a:buFont typeface="Arial"/>
              <a:buChar char="•"/>
            </a:pPr>
            <a:r>
              <a:rPr lang="en-US" sz="3652">
                <a:solidFill>
                  <a:srgbClr val="FFFFFF"/>
                </a:solidFill>
                <a:latin typeface="Open Sans Bold Italics"/>
              </a:rPr>
              <a:t>Our dataset demonstrates a high level of consistency, ensuring reliable analysis and accurate insights.</a:t>
            </a:r>
          </a:p>
          <a:p>
            <a:pPr marL="788567" indent="-394283" lvl="1">
              <a:lnSpc>
                <a:spcPts val="5113"/>
              </a:lnSpc>
              <a:buFont typeface="Arial"/>
              <a:buChar char="•"/>
            </a:pPr>
            <a:r>
              <a:rPr lang="en-US" sz="3652">
                <a:solidFill>
                  <a:srgbClr val="FFFFFF"/>
                </a:solidFill>
                <a:latin typeface="Open Sans Bold Italics"/>
              </a:rPr>
              <a:t>All columns and variables in the dataset follow a standardized format, making it easier to analyze and compare different attributes.</a:t>
            </a:r>
          </a:p>
          <a:p>
            <a:pPr marL="788567" indent="-394283" lvl="1">
              <a:lnSpc>
                <a:spcPts val="5113"/>
              </a:lnSpc>
              <a:buFont typeface="Arial"/>
              <a:buChar char="•"/>
            </a:pPr>
            <a:r>
              <a:rPr lang="en-US" sz="3652">
                <a:solidFill>
                  <a:srgbClr val="FFFFFF"/>
                </a:solidFill>
                <a:latin typeface="Open Sans Bold Italics"/>
              </a:rPr>
              <a:t>All data entries were carefully validated and cross-checked to identify any inconsistencies or discrepancies.</a:t>
            </a:r>
          </a:p>
          <a:p>
            <a:pPr>
              <a:lnSpc>
                <a:spcPts val="5113"/>
              </a:lnSpc>
              <a:spcBef>
                <a:spcPct val="0"/>
              </a:spcBef>
            </a:pPr>
          </a:p>
        </p:txBody>
      </p:sp>
      <p:sp>
        <p:nvSpPr>
          <p:cNvPr name="Freeform 7" id="7"/>
          <p:cNvSpPr/>
          <p:nvPr/>
        </p:nvSpPr>
        <p:spPr>
          <a:xfrm flipH="true" flipV="true" rot="0">
            <a:off x="2773224" y="1262284"/>
            <a:ext cx="1658636" cy="989135"/>
          </a:xfrm>
          <a:custGeom>
            <a:avLst/>
            <a:gdLst/>
            <a:ahLst/>
            <a:cxnLst/>
            <a:rect r="r" b="b" t="t" l="l"/>
            <a:pathLst>
              <a:path h="989135" w="1658636">
                <a:moveTo>
                  <a:pt x="1658636" y="989134"/>
                </a:moveTo>
                <a:lnTo>
                  <a:pt x="0" y="989134"/>
                </a:lnTo>
                <a:lnTo>
                  <a:pt x="0" y="0"/>
                </a:lnTo>
                <a:lnTo>
                  <a:pt x="1658636" y="0"/>
                </a:lnTo>
                <a:lnTo>
                  <a:pt x="1658636" y="989134"/>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6039507" y="2832365"/>
            <a:ext cx="4918461" cy="781168"/>
            <a:chOff x="0" y="0"/>
            <a:chExt cx="2280852" cy="362253"/>
          </a:xfrm>
        </p:grpSpPr>
        <p:sp>
          <p:nvSpPr>
            <p:cNvPr name="Freeform 9" id="9"/>
            <p:cNvSpPr/>
            <p:nvPr/>
          </p:nvSpPr>
          <p:spPr>
            <a:xfrm flipH="false" flipV="false" rot="0">
              <a:off x="0" y="0"/>
              <a:ext cx="2280852" cy="362253"/>
            </a:xfrm>
            <a:custGeom>
              <a:avLst/>
              <a:gdLst/>
              <a:ahLst/>
              <a:cxnLst/>
              <a:rect r="r" b="b" t="t" l="l"/>
              <a:pathLst>
                <a:path h="362253" w="2280852">
                  <a:moveTo>
                    <a:pt x="0" y="0"/>
                  </a:moveTo>
                  <a:lnTo>
                    <a:pt x="2280852" y="0"/>
                  </a:lnTo>
                  <a:lnTo>
                    <a:pt x="2280852" y="362253"/>
                  </a:lnTo>
                  <a:lnTo>
                    <a:pt x="0" y="362253"/>
                  </a:lnTo>
                  <a:close/>
                </a:path>
              </a:pathLst>
            </a:custGeom>
            <a:solidFill>
              <a:srgbClr val="E41F1F"/>
            </a:solidFill>
          </p:spPr>
        </p:sp>
      </p:grpSp>
      <p:sp>
        <p:nvSpPr>
          <p:cNvPr name="TextBox 10" id="10"/>
          <p:cNvSpPr txBox="true"/>
          <p:nvPr/>
        </p:nvSpPr>
        <p:spPr>
          <a:xfrm rot="0">
            <a:off x="6039507" y="2972627"/>
            <a:ext cx="4918461" cy="443494"/>
          </a:xfrm>
          <a:prstGeom prst="rect">
            <a:avLst/>
          </a:prstGeom>
        </p:spPr>
        <p:txBody>
          <a:bodyPr anchor="t" rtlCol="false" tIns="0" lIns="0" bIns="0" rIns="0">
            <a:spAutoFit/>
          </a:bodyPr>
          <a:lstStyle/>
          <a:p>
            <a:pPr algn="ctr">
              <a:lnSpc>
                <a:spcPts val="3603"/>
              </a:lnSpc>
              <a:spcBef>
                <a:spcPct val="0"/>
              </a:spcBef>
            </a:pPr>
            <a:r>
              <a:rPr lang="en-US" sz="2573" spc="584">
                <a:solidFill>
                  <a:srgbClr val="FFFFFF"/>
                </a:solidFill>
                <a:latin typeface="Open Sans"/>
              </a:rPr>
              <a:t>CONSISTENCY</a:t>
            </a:r>
          </a:p>
        </p:txBody>
      </p:sp>
      <p:sp>
        <p:nvSpPr>
          <p:cNvPr name="Freeform 11" id="11"/>
          <p:cNvSpPr/>
          <p:nvPr/>
        </p:nvSpPr>
        <p:spPr>
          <a:xfrm flipH="false" flipV="false" rot="0">
            <a:off x="16652052" y="1202725"/>
            <a:ext cx="2791301" cy="2791301"/>
          </a:xfrm>
          <a:custGeom>
            <a:avLst/>
            <a:gdLst/>
            <a:ahLst/>
            <a:cxnLst/>
            <a:rect r="r" b="b" t="t" l="l"/>
            <a:pathLst>
              <a:path h="2791301" w="2791301">
                <a:moveTo>
                  <a:pt x="0" y="0"/>
                </a:moveTo>
                <a:lnTo>
                  <a:pt x="2791301" y="0"/>
                </a:lnTo>
                <a:lnTo>
                  <a:pt x="2791301" y="2791302"/>
                </a:lnTo>
                <a:lnTo>
                  <a:pt x="0" y="27913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6376360" y="927938"/>
            <a:ext cx="2791301" cy="2791301"/>
          </a:xfrm>
          <a:custGeom>
            <a:avLst/>
            <a:gdLst/>
            <a:ahLst/>
            <a:cxnLst/>
            <a:rect r="r" b="b" t="t" l="l"/>
            <a:pathLst>
              <a:path h="2791301" w="2791301">
                <a:moveTo>
                  <a:pt x="0" y="0"/>
                </a:moveTo>
                <a:lnTo>
                  <a:pt x="2791302" y="0"/>
                </a:lnTo>
                <a:lnTo>
                  <a:pt x="2791302" y="2791301"/>
                </a:lnTo>
                <a:lnTo>
                  <a:pt x="0" y="2791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730256" y="7031398"/>
            <a:ext cx="2791301" cy="2791301"/>
          </a:xfrm>
          <a:custGeom>
            <a:avLst/>
            <a:gdLst/>
            <a:ahLst/>
            <a:cxnLst/>
            <a:rect r="r" b="b" t="t" l="l"/>
            <a:pathLst>
              <a:path h="2791301" w="2791301">
                <a:moveTo>
                  <a:pt x="0" y="0"/>
                </a:moveTo>
                <a:lnTo>
                  <a:pt x="2791301" y="0"/>
                </a:lnTo>
                <a:lnTo>
                  <a:pt x="2791301" y="2791302"/>
                </a:lnTo>
                <a:lnTo>
                  <a:pt x="0" y="27913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005948" y="6756611"/>
            <a:ext cx="2791301" cy="2791301"/>
          </a:xfrm>
          <a:custGeom>
            <a:avLst/>
            <a:gdLst/>
            <a:ahLst/>
            <a:cxnLst/>
            <a:rect r="r" b="b" t="t" l="l"/>
            <a:pathLst>
              <a:path h="2791301" w="2791301">
                <a:moveTo>
                  <a:pt x="0" y="0"/>
                </a:moveTo>
                <a:lnTo>
                  <a:pt x="2791301" y="0"/>
                </a:lnTo>
                <a:lnTo>
                  <a:pt x="2791301" y="2791301"/>
                </a:lnTo>
                <a:lnTo>
                  <a:pt x="0" y="2791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5355785" y="1047238"/>
            <a:ext cx="6285905" cy="1276350"/>
          </a:xfrm>
          <a:prstGeom prst="rect">
            <a:avLst/>
          </a:prstGeom>
        </p:spPr>
        <p:txBody>
          <a:bodyPr anchor="t" rtlCol="false" tIns="0" lIns="0" bIns="0" rIns="0">
            <a:spAutoFit/>
          </a:bodyPr>
          <a:lstStyle/>
          <a:p>
            <a:pPr algn="ctr" marL="0" indent="0" lvl="0">
              <a:lnSpc>
                <a:spcPts val="10499"/>
              </a:lnSpc>
              <a:spcBef>
                <a:spcPct val="0"/>
              </a:spcBef>
            </a:pPr>
            <a:r>
              <a:rPr lang="en-US" sz="7499" u="none">
                <a:solidFill>
                  <a:srgbClr val="1DB954"/>
                </a:solidFill>
                <a:latin typeface="Bebas Neue Bold"/>
              </a:rPr>
              <a:t>QAULITY ASSESSMENT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658772" y="0"/>
            <a:ext cx="3585683" cy="10676970"/>
          </a:xfrm>
          <a:custGeom>
            <a:avLst/>
            <a:gdLst/>
            <a:ahLst/>
            <a:cxnLst/>
            <a:rect r="r" b="b" t="t" l="l"/>
            <a:pathLst>
              <a:path h="10676970" w="3585683">
                <a:moveTo>
                  <a:pt x="0" y="0"/>
                </a:moveTo>
                <a:lnTo>
                  <a:pt x="3585682" y="0"/>
                </a:lnTo>
                <a:lnTo>
                  <a:pt x="3585682" y="10676970"/>
                </a:lnTo>
                <a:lnTo>
                  <a:pt x="0" y="10676970"/>
                </a:lnTo>
                <a:lnTo>
                  <a:pt x="0" y="0"/>
                </a:lnTo>
                <a:close/>
              </a:path>
            </a:pathLst>
          </a:custGeom>
          <a:blipFill>
            <a:blip r:embed="rId3"/>
            <a:stretch>
              <a:fillRect l="0" t="0" r="0" b="0"/>
            </a:stretch>
          </a:blipFill>
        </p:spPr>
      </p:sp>
      <p:sp>
        <p:nvSpPr>
          <p:cNvPr name="Freeform 4" id="4"/>
          <p:cNvSpPr/>
          <p:nvPr/>
        </p:nvSpPr>
        <p:spPr>
          <a:xfrm flipH="true" flipV="false" rot="0">
            <a:off x="15455551" y="0"/>
            <a:ext cx="6210305" cy="10287000"/>
          </a:xfrm>
          <a:custGeom>
            <a:avLst/>
            <a:gdLst/>
            <a:ahLst/>
            <a:cxnLst/>
            <a:rect r="r" b="b" t="t" l="l"/>
            <a:pathLst>
              <a:path h="10287000" w="6210305">
                <a:moveTo>
                  <a:pt x="6210304" y="0"/>
                </a:moveTo>
                <a:lnTo>
                  <a:pt x="0" y="0"/>
                </a:lnTo>
                <a:lnTo>
                  <a:pt x="0" y="10287000"/>
                </a:lnTo>
                <a:lnTo>
                  <a:pt x="6210304" y="10287000"/>
                </a:lnTo>
                <a:lnTo>
                  <a:pt x="6210304" y="0"/>
                </a:lnTo>
                <a:close/>
              </a:path>
            </a:pathLst>
          </a:custGeom>
          <a:blipFill>
            <a:blip r:embed="rId4"/>
            <a:stretch>
              <a:fillRect l="-107" t="0" r="-107" b="0"/>
            </a:stretch>
          </a:blipFill>
        </p:spPr>
      </p:sp>
      <p:sp>
        <p:nvSpPr>
          <p:cNvPr name="Freeform 5" id="5"/>
          <p:cNvSpPr/>
          <p:nvPr/>
        </p:nvSpPr>
        <p:spPr>
          <a:xfrm flipH="false" flipV="false" rot="0">
            <a:off x="12564891" y="1262284"/>
            <a:ext cx="1658636" cy="989135"/>
          </a:xfrm>
          <a:custGeom>
            <a:avLst/>
            <a:gdLst/>
            <a:ahLst/>
            <a:cxnLst/>
            <a:rect r="r" b="b" t="t" l="l"/>
            <a:pathLst>
              <a:path h="989135" w="1658636">
                <a:moveTo>
                  <a:pt x="0" y="0"/>
                </a:moveTo>
                <a:lnTo>
                  <a:pt x="1658636" y="0"/>
                </a:lnTo>
                <a:lnTo>
                  <a:pt x="1658636" y="989134"/>
                </a:lnTo>
                <a:lnTo>
                  <a:pt x="0" y="989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785353" y="3546858"/>
            <a:ext cx="15135331" cy="6270562"/>
          </a:xfrm>
          <a:prstGeom prst="rect">
            <a:avLst/>
          </a:prstGeom>
        </p:spPr>
        <p:txBody>
          <a:bodyPr anchor="t" rtlCol="false" tIns="0" lIns="0" bIns="0" rIns="0">
            <a:spAutoFit/>
          </a:bodyPr>
          <a:lstStyle/>
          <a:p>
            <a:pPr>
              <a:lnSpc>
                <a:spcPts val="4553"/>
              </a:lnSpc>
            </a:pPr>
          </a:p>
          <a:p>
            <a:pPr marL="702209" indent="-351104" lvl="1">
              <a:lnSpc>
                <a:spcPts val="4553"/>
              </a:lnSpc>
              <a:buFont typeface="Arial"/>
              <a:buChar char="•"/>
            </a:pPr>
            <a:r>
              <a:rPr lang="en-US" sz="3252">
                <a:solidFill>
                  <a:srgbClr val="1DB954"/>
                </a:solidFill>
                <a:latin typeface="Open Sans Bold Italics"/>
              </a:rPr>
              <a:t>Dataset </a:t>
            </a:r>
            <a:r>
              <a:rPr lang="en-US" sz="3252">
                <a:solidFill>
                  <a:srgbClr val="1DB954"/>
                </a:solidFill>
                <a:latin typeface="Open Sans Bold Italics"/>
              </a:rPr>
              <a:t>Timeliness:</a:t>
            </a:r>
            <a:r>
              <a:rPr lang="en-US" sz="3252">
                <a:solidFill>
                  <a:srgbClr val="FFFFFF"/>
                </a:solidFill>
                <a:latin typeface="Open Sans Bold Italics"/>
              </a:rPr>
              <a:t> Our dataset covers the years 2010 to 2022, providing a substantial timeframe that captures a wide range of song releases. Although it may not include the most recent releases, it reflects the evolving music landscape over the past decade.</a:t>
            </a:r>
          </a:p>
          <a:p>
            <a:pPr marL="702209" indent="-351104" lvl="1">
              <a:lnSpc>
                <a:spcPts val="4553"/>
              </a:lnSpc>
              <a:spcBef>
                <a:spcPct val="0"/>
              </a:spcBef>
              <a:buFont typeface="Arial"/>
              <a:buChar char="•"/>
            </a:pPr>
            <a:r>
              <a:rPr lang="en-US" sz="3252">
                <a:solidFill>
                  <a:srgbClr val="1DB954"/>
                </a:solidFill>
                <a:latin typeface="Open Sans Bold Italics"/>
              </a:rPr>
              <a:t>Relevance to Music Industry Trends:</a:t>
            </a:r>
            <a:r>
              <a:rPr lang="en-US" sz="3252">
                <a:solidFill>
                  <a:srgbClr val="FFFFFF"/>
                </a:solidFill>
                <a:latin typeface="Open Sans Bold Italics"/>
              </a:rPr>
              <a:t> By including data from the music industry, our analysis offers insights into prevailing trends and preferences. While the industry continues to develop, our dataset serves as a valuable resource for understanding the dynamics and patterns that have shaped the music industry.</a:t>
            </a:r>
          </a:p>
          <a:p>
            <a:pPr>
              <a:lnSpc>
                <a:spcPts val="4553"/>
              </a:lnSpc>
              <a:spcBef>
                <a:spcPct val="0"/>
              </a:spcBef>
            </a:pPr>
          </a:p>
        </p:txBody>
      </p:sp>
      <p:sp>
        <p:nvSpPr>
          <p:cNvPr name="Freeform 7" id="7"/>
          <p:cNvSpPr/>
          <p:nvPr/>
        </p:nvSpPr>
        <p:spPr>
          <a:xfrm flipH="true" flipV="true" rot="0">
            <a:off x="2773224" y="1262284"/>
            <a:ext cx="1658636" cy="989135"/>
          </a:xfrm>
          <a:custGeom>
            <a:avLst/>
            <a:gdLst/>
            <a:ahLst/>
            <a:cxnLst/>
            <a:rect r="r" b="b" t="t" l="l"/>
            <a:pathLst>
              <a:path h="989135" w="1658636">
                <a:moveTo>
                  <a:pt x="1658636" y="989134"/>
                </a:moveTo>
                <a:lnTo>
                  <a:pt x="0" y="989134"/>
                </a:lnTo>
                <a:lnTo>
                  <a:pt x="0" y="0"/>
                </a:lnTo>
                <a:lnTo>
                  <a:pt x="1658636" y="0"/>
                </a:lnTo>
                <a:lnTo>
                  <a:pt x="1658636" y="989134"/>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6039507" y="2832365"/>
            <a:ext cx="4918461" cy="781168"/>
            <a:chOff x="0" y="0"/>
            <a:chExt cx="2280852" cy="362253"/>
          </a:xfrm>
        </p:grpSpPr>
        <p:sp>
          <p:nvSpPr>
            <p:cNvPr name="Freeform 9" id="9"/>
            <p:cNvSpPr/>
            <p:nvPr/>
          </p:nvSpPr>
          <p:spPr>
            <a:xfrm flipH="false" flipV="false" rot="0">
              <a:off x="0" y="0"/>
              <a:ext cx="2280852" cy="362253"/>
            </a:xfrm>
            <a:custGeom>
              <a:avLst/>
              <a:gdLst/>
              <a:ahLst/>
              <a:cxnLst/>
              <a:rect r="r" b="b" t="t" l="l"/>
              <a:pathLst>
                <a:path h="362253" w="2280852">
                  <a:moveTo>
                    <a:pt x="0" y="0"/>
                  </a:moveTo>
                  <a:lnTo>
                    <a:pt x="2280852" y="0"/>
                  </a:lnTo>
                  <a:lnTo>
                    <a:pt x="2280852" y="362253"/>
                  </a:lnTo>
                  <a:lnTo>
                    <a:pt x="0" y="362253"/>
                  </a:lnTo>
                  <a:close/>
                </a:path>
              </a:pathLst>
            </a:custGeom>
            <a:solidFill>
              <a:srgbClr val="E41F1F"/>
            </a:solidFill>
          </p:spPr>
        </p:sp>
      </p:grpSp>
      <p:sp>
        <p:nvSpPr>
          <p:cNvPr name="TextBox 10" id="10"/>
          <p:cNvSpPr txBox="true"/>
          <p:nvPr/>
        </p:nvSpPr>
        <p:spPr>
          <a:xfrm rot="0">
            <a:off x="6039507" y="2972627"/>
            <a:ext cx="4918461" cy="443494"/>
          </a:xfrm>
          <a:prstGeom prst="rect">
            <a:avLst/>
          </a:prstGeom>
        </p:spPr>
        <p:txBody>
          <a:bodyPr anchor="t" rtlCol="false" tIns="0" lIns="0" bIns="0" rIns="0">
            <a:spAutoFit/>
          </a:bodyPr>
          <a:lstStyle/>
          <a:p>
            <a:pPr algn="ctr">
              <a:lnSpc>
                <a:spcPts val="3603"/>
              </a:lnSpc>
              <a:spcBef>
                <a:spcPct val="0"/>
              </a:spcBef>
            </a:pPr>
            <a:r>
              <a:rPr lang="en-US" sz="2573" spc="584">
                <a:solidFill>
                  <a:srgbClr val="FFFFFF"/>
                </a:solidFill>
                <a:latin typeface="Open Sans"/>
              </a:rPr>
              <a:t>CURRENCY</a:t>
            </a:r>
          </a:p>
        </p:txBody>
      </p:sp>
      <p:sp>
        <p:nvSpPr>
          <p:cNvPr name="Freeform 11" id="11"/>
          <p:cNvSpPr/>
          <p:nvPr/>
        </p:nvSpPr>
        <p:spPr>
          <a:xfrm flipH="false" flipV="false" rot="0">
            <a:off x="16652052" y="1202725"/>
            <a:ext cx="2791301" cy="2791301"/>
          </a:xfrm>
          <a:custGeom>
            <a:avLst/>
            <a:gdLst/>
            <a:ahLst/>
            <a:cxnLst/>
            <a:rect r="r" b="b" t="t" l="l"/>
            <a:pathLst>
              <a:path h="2791301" w="2791301">
                <a:moveTo>
                  <a:pt x="0" y="0"/>
                </a:moveTo>
                <a:lnTo>
                  <a:pt x="2791301" y="0"/>
                </a:lnTo>
                <a:lnTo>
                  <a:pt x="2791301" y="2791302"/>
                </a:lnTo>
                <a:lnTo>
                  <a:pt x="0" y="27913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6376360" y="927938"/>
            <a:ext cx="2791301" cy="2791301"/>
          </a:xfrm>
          <a:custGeom>
            <a:avLst/>
            <a:gdLst/>
            <a:ahLst/>
            <a:cxnLst/>
            <a:rect r="r" b="b" t="t" l="l"/>
            <a:pathLst>
              <a:path h="2791301" w="2791301">
                <a:moveTo>
                  <a:pt x="0" y="0"/>
                </a:moveTo>
                <a:lnTo>
                  <a:pt x="2791302" y="0"/>
                </a:lnTo>
                <a:lnTo>
                  <a:pt x="2791302" y="2791301"/>
                </a:lnTo>
                <a:lnTo>
                  <a:pt x="0" y="2791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730256" y="7031398"/>
            <a:ext cx="2791301" cy="2791301"/>
          </a:xfrm>
          <a:custGeom>
            <a:avLst/>
            <a:gdLst/>
            <a:ahLst/>
            <a:cxnLst/>
            <a:rect r="r" b="b" t="t" l="l"/>
            <a:pathLst>
              <a:path h="2791301" w="2791301">
                <a:moveTo>
                  <a:pt x="0" y="0"/>
                </a:moveTo>
                <a:lnTo>
                  <a:pt x="2791301" y="0"/>
                </a:lnTo>
                <a:lnTo>
                  <a:pt x="2791301" y="2791302"/>
                </a:lnTo>
                <a:lnTo>
                  <a:pt x="0" y="27913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005948" y="6756611"/>
            <a:ext cx="2791301" cy="2791301"/>
          </a:xfrm>
          <a:custGeom>
            <a:avLst/>
            <a:gdLst/>
            <a:ahLst/>
            <a:cxnLst/>
            <a:rect r="r" b="b" t="t" l="l"/>
            <a:pathLst>
              <a:path h="2791301" w="2791301">
                <a:moveTo>
                  <a:pt x="0" y="0"/>
                </a:moveTo>
                <a:lnTo>
                  <a:pt x="2791301" y="0"/>
                </a:lnTo>
                <a:lnTo>
                  <a:pt x="2791301" y="2791301"/>
                </a:lnTo>
                <a:lnTo>
                  <a:pt x="0" y="2791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5355785" y="1047238"/>
            <a:ext cx="6285905" cy="1276350"/>
          </a:xfrm>
          <a:prstGeom prst="rect">
            <a:avLst/>
          </a:prstGeom>
        </p:spPr>
        <p:txBody>
          <a:bodyPr anchor="t" rtlCol="false" tIns="0" lIns="0" bIns="0" rIns="0">
            <a:spAutoFit/>
          </a:bodyPr>
          <a:lstStyle/>
          <a:p>
            <a:pPr algn="ctr" marL="0" indent="0" lvl="0">
              <a:lnSpc>
                <a:spcPts val="10499"/>
              </a:lnSpc>
              <a:spcBef>
                <a:spcPct val="0"/>
              </a:spcBef>
            </a:pPr>
            <a:r>
              <a:rPr lang="en-US" sz="7499" u="none">
                <a:solidFill>
                  <a:srgbClr val="1DB954"/>
                </a:solidFill>
                <a:latin typeface="Bebas Neue Bold"/>
              </a:rPr>
              <a:t>QAULITY ASSESSMENT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DAFoDonWb58</dc:identifier>
  <dcterms:modified xsi:type="dcterms:W3CDTF">2011-08-01T06:04:30Z</dcterms:modified>
  <cp:revision>1</cp:revision>
  <dc:title>SPOTIFY ANALYSIS</dc:title>
</cp:coreProperties>
</file>